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69" r:id="rId4"/>
    <p:sldId id="262" r:id="rId5"/>
    <p:sldId id="267" r:id="rId6"/>
    <p:sldId id="268" r:id="rId7"/>
    <p:sldId id="260" r:id="rId8"/>
    <p:sldId id="259" r:id="rId9"/>
    <p:sldId id="258" r:id="rId10"/>
    <p:sldId id="266" r:id="rId11"/>
    <p:sldId id="271" r:id="rId12"/>
    <p:sldId id="264" r:id="rId13"/>
    <p:sldId id="261" r:id="rId14"/>
    <p:sldId id="270" r:id="rId15"/>
    <p:sldId id="263" r:id="rId1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9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479671-F0B2-450F-B75D-435A772D8045}" type="doc">
      <dgm:prSet loTypeId="urn:microsoft.com/office/officeart/2005/8/layout/pyramid3" loCatId="pyramid" qsTypeId="urn:microsoft.com/office/officeart/2005/8/quickstyle/simple1" qsCatId="simple" csTypeId="urn:microsoft.com/office/officeart/2005/8/colors/colorful1" csCatId="colorful" phldr="1"/>
      <dgm:spPr/>
    </dgm:pt>
    <dgm:pt modelId="{F4735C8A-5380-4B3E-8CED-01E5C5981A26}">
      <dgm:prSet phldrT="[Text]"/>
      <dgm:spPr/>
      <dgm:t>
        <a:bodyPr/>
        <a:lstStyle/>
        <a:p>
          <a:r>
            <a:rPr lang="de-CH" dirty="0" smtClean="0"/>
            <a:t>Strukturen/Geld</a:t>
          </a:r>
          <a:endParaRPr lang="de-CH" dirty="0"/>
        </a:p>
      </dgm:t>
    </dgm:pt>
    <dgm:pt modelId="{20511FB9-DAF0-4AA3-BFF4-FD163388B260}" type="parTrans" cxnId="{F635DFBB-D324-4527-BF47-6EECC84419D1}">
      <dgm:prSet/>
      <dgm:spPr/>
      <dgm:t>
        <a:bodyPr/>
        <a:lstStyle/>
        <a:p>
          <a:endParaRPr lang="de-CH"/>
        </a:p>
      </dgm:t>
    </dgm:pt>
    <dgm:pt modelId="{C0DCDD6A-4B39-4320-B086-A1C9552BDC25}" type="sibTrans" cxnId="{F635DFBB-D324-4527-BF47-6EECC84419D1}">
      <dgm:prSet/>
      <dgm:spPr/>
      <dgm:t>
        <a:bodyPr/>
        <a:lstStyle/>
        <a:p>
          <a:endParaRPr lang="de-CH"/>
        </a:p>
      </dgm:t>
    </dgm:pt>
    <dgm:pt modelId="{4488E050-CAC0-467C-98CF-B4B49D21AA4A}">
      <dgm:prSet phldrT="[Text]"/>
      <dgm:spPr/>
      <dgm:t>
        <a:bodyPr/>
        <a:lstStyle/>
        <a:p>
          <a:r>
            <a:rPr lang="de-CH" dirty="0" smtClean="0"/>
            <a:t>Nächstenliebe</a:t>
          </a:r>
          <a:endParaRPr lang="de-CH" dirty="0"/>
        </a:p>
      </dgm:t>
    </dgm:pt>
    <dgm:pt modelId="{4725FCF9-7E54-401D-9207-5D3866EA5146}" type="parTrans" cxnId="{BC6C4C55-39EF-4096-8953-37E48ED8C3BE}">
      <dgm:prSet/>
      <dgm:spPr/>
      <dgm:t>
        <a:bodyPr/>
        <a:lstStyle/>
        <a:p>
          <a:endParaRPr lang="de-CH"/>
        </a:p>
      </dgm:t>
    </dgm:pt>
    <dgm:pt modelId="{4E71CFDB-BC13-40B8-9F01-4BD7EDEF5694}" type="sibTrans" cxnId="{BC6C4C55-39EF-4096-8953-37E48ED8C3BE}">
      <dgm:prSet/>
      <dgm:spPr/>
      <dgm:t>
        <a:bodyPr/>
        <a:lstStyle/>
        <a:p>
          <a:endParaRPr lang="de-CH"/>
        </a:p>
      </dgm:t>
    </dgm:pt>
    <dgm:pt modelId="{4EB767FB-991C-4F42-A29E-8C9CC5F7345A}">
      <dgm:prSet phldrT="[Text]"/>
      <dgm:spPr/>
      <dgm:t>
        <a:bodyPr/>
        <a:lstStyle/>
        <a:p>
          <a:r>
            <a:rPr lang="de-CH" dirty="0" smtClean="0"/>
            <a:t>Gott</a:t>
          </a:r>
          <a:endParaRPr lang="de-CH" dirty="0"/>
        </a:p>
      </dgm:t>
    </dgm:pt>
    <dgm:pt modelId="{4EB690E1-859B-42C6-9550-A7DA554E28B7}" type="parTrans" cxnId="{402E8956-CA36-4991-BF75-30E82604985A}">
      <dgm:prSet/>
      <dgm:spPr/>
      <dgm:t>
        <a:bodyPr/>
        <a:lstStyle/>
        <a:p>
          <a:endParaRPr lang="de-CH"/>
        </a:p>
      </dgm:t>
    </dgm:pt>
    <dgm:pt modelId="{5C4C6799-B277-46A2-B034-AE59693F8FFC}" type="sibTrans" cxnId="{402E8956-CA36-4991-BF75-30E82604985A}">
      <dgm:prSet/>
      <dgm:spPr/>
      <dgm:t>
        <a:bodyPr/>
        <a:lstStyle/>
        <a:p>
          <a:endParaRPr lang="de-CH"/>
        </a:p>
      </dgm:t>
    </dgm:pt>
    <dgm:pt modelId="{376F3780-D6B3-4DB7-BD6C-36612415F481}" type="pres">
      <dgm:prSet presAssocID="{7E479671-F0B2-450F-B75D-435A772D8045}" presName="Name0" presStyleCnt="0">
        <dgm:presLayoutVars>
          <dgm:dir/>
          <dgm:animLvl val="lvl"/>
          <dgm:resizeHandles val="exact"/>
        </dgm:presLayoutVars>
      </dgm:prSet>
      <dgm:spPr/>
    </dgm:pt>
    <dgm:pt modelId="{113873CC-330D-45D6-A945-0AC7AB906F5A}" type="pres">
      <dgm:prSet presAssocID="{F4735C8A-5380-4B3E-8CED-01E5C5981A26}" presName="Name8" presStyleCnt="0"/>
      <dgm:spPr/>
    </dgm:pt>
    <dgm:pt modelId="{34E2631F-D989-49B6-B855-5754E62507B0}" type="pres">
      <dgm:prSet presAssocID="{F4735C8A-5380-4B3E-8CED-01E5C5981A26}" presName="level" presStyleLbl="node1" presStyleIdx="0" presStyleCnt="3">
        <dgm:presLayoutVars>
          <dgm:chMax val="1"/>
          <dgm:bulletEnabled val="1"/>
        </dgm:presLayoutVars>
      </dgm:prSet>
      <dgm:spPr/>
      <dgm:t>
        <a:bodyPr/>
        <a:lstStyle/>
        <a:p>
          <a:endParaRPr lang="de-CH"/>
        </a:p>
      </dgm:t>
    </dgm:pt>
    <dgm:pt modelId="{C1456E49-085C-452F-B1A0-B52047230596}" type="pres">
      <dgm:prSet presAssocID="{F4735C8A-5380-4B3E-8CED-01E5C5981A26}" presName="levelTx" presStyleLbl="revTx" presStyleIdx="0" presStyleCnt="0">
        <dgm:presLayoutVars>
          <dgm:chMax val="1"/>
          <dgm:bulletEnabled val="1"/>
        </dgm:presLayoutVars>
      </dgm:prSet>
      <dgm:spPr/>
      <dgm:t>
        <a:bodyPr/>
        <a:lstStyle/>
        <a:p>
          <a:endParaRPr lang="de-CH"/>
        </a:p>
      </dgm:t>
    </dgm:pt>
    <dgm:pt modelId="{ACBB004D-F14B-4F49-B464-53C3A5AB8062}" type="pres">
      <dgm:prSet presAssocID="{4488E050-CAC0-467C-98CF-B4B49D21AA4A}" presName="Name8" presStyleCnt="0"/>
      <dgm:spPr/>
    </dgm:pt>
    <dgm:pt modelId="{2328450D-C006-47CB-BFE3-079526434E32}" type="pres">
      <dgm:prSet presAssocID="{4488E050-CAC0-467C-98CF-B4B49D21AA4A}" presName="level" presStyleLbl="node1" presStyleIdx="1" presStyleCnt="3">
        <dgm:presLayoutVars>
          <dgm:chMax val="1"/>
          <dgm:bulletEnabled val="1"/>
        </dgm:presLayoutVars>
      </dgm:prSet>
      <dgm:spPr/>
      <dgm:t>
        <a:bodyPr/>
        <a:lstStyle/>
        <a:p>
          <a:endParaRPr lang="de-CH"/>
        </a:p>
      </dgm:t>
    </dgm:pt>
    <dgm:pt modelId="{DB229C7A-C0EC-433A-B8F6-0670C1C65CF1}" type="pres">
      <dgm:prSet presAssocID="{4488E050-CAC0-467C-98CF-B4B49D21AA4A}" presName="levelTx" presStyleLbl="revTx" presStyleIdx="0" presStyleCnt="0">
        <dgm:presLayoutVars>
          <dgm:chMax val="1"/>
          <dgm:bulletEnabled val="1"/>
        </dgm:presLayoutVars>
      </dgm:prSet>
      <dgm:spPr/>
      <dgm:t>
        <a:bodyPr/>
        <a:lstStyle/>
        <a:p>
          <a:endParaRPr lang="de-CH"/>
        </a:p>
      </dgm:t>
    </dgm:pt>
    <dgm:pt modelId="{1D49F8A1-14DD-4B19-996E-FA8C12780628}" type="pres">
      <dgm:prSet presAssocID="{4EB767FB-991C-4F42-A29E-8C9CC5F7345A}" presName="Name8" presStyleCnt="0"/>
      <dgm:spPr/>
    </dgm:pt>
    <dgm:pt modelId="{0D7C3962-C8AB-4138-B17E-B637C784F275}" type="pres">
      <dgm:prSet presAssocID="{4EB767FB-991C-4F42-A29E-8C9CC5F7345A}" presName="level" presStyleLbl="node1" presStyleIdx="2" presStyleCnt="3">
        <dgm:presLayoutVars>
          <dgm:chMax val="1"/>
          <dgm:bulletEnabled val="1"/>
        </dgm:presLayoutVars>
      </dgm:prSet>
      <dgm:spPr/>
      <dgm:t>
        <a:bodyPr/>
        <a:lstStyle/>
        <a:p>
          <a:endParaRPr lang="de-CH"/>
        </a:p>
      </dgm:t>
    </dgm:pt>
    <dgm:pt modelId="{8B8FE698-2B44-4F3C-A75B-C6C14B0C4FAA}" type="pres">
      <dgm:prSet presAssocID="{4EB767FB-991C-4F42-A29E-8C9CC5F7345A}" presName="levelTx" presStyleLbl="revTx" presStyleIdx="0" presStyleCnt="0">
        <dgm:presLayoutVars>
          <dgm:chMax val="1"/>
          <dgm:bulletEnabled val="1"/>
        </dgm:presLayoutVars>
      </dgm:prSet>
      <dgm:spPr/>
      <dgm:t>
        <a:bodyPr/>
        <a:lstStyle/>
        <a:p>
          <a:endParaRPr lang="de-CH"/>
        </a:p>
      </dgm:t>
    </dgm:pt>
  </dgm:ptLst>
  <dgm:cxnLst>
    <dgm:cxn modelId="{753BDE2A-9B74-444D-B896-F518D03C3A46}" type="presOf" srcId="{4488E050-CAC0-467C-98CF-B4B49D21AA4A}" destId="{2328450D-C006-47CB-BFE3-079526434E32}" srcOrd="0" destOrd="0" presId="urn:microsoft.com/office/officeart/2005/8/layout/pyramid3"/>
    <dgm:cxn modelId="{C01223D9-54CE-4AEE-A6E1-10E9F869964B}" type="presOf" srcId="{7E479671-F0B2-450F-B75D-435A772D8045}" destId="{376F3780-D6B3-4DB7-BD6C-36612415F481}" srcOrd="0" destOrd="0" presId="urn:microsoft.com/office/officeart/2005/8/layout/pyramid3"/>
    <dgm:cxn modelId="{9D31DEBB-B228-49E3-A985-41E640858DBB}" type="presOf" srcId="{4EB767FB-991C-4F42-A29E-8C9CC5F7345A}" destId="{8B8FE698-2B44-4F3C-A75B-C6C14B0C4FAA}" srcOrd="1" destOrd="0" presId="urn:microsoft.com/office/officeart/2005/8/layout/pyramid3"/>
    <dgm:cxn modelId="{3A02A13E-3F14-44F7-885F-95EFDEEE2D5C}" type="presOf" srcId="{4EB767FB-991C-4F42-A29E-8C9CC5F7345A}" destId="{0D7C3962-C8AB-4138-B17E-B637C784F275}" srcOrd="0" destOrd="0" presId="urn:microsoft.com/office/officeart/2005/8/layout/pyramid3"/>
    <dgm:cxn modelId="{BC6C4C55-39EF-4096-8953-37E48ED8C3BE}" srcId="{7E479671-F0B2-450F-B75D-435A772D8045}" destId="{4488E050-CAC0-467C-98CF-B4B49D21AA4A}" srcOrd="1" destOrd="0" parTransId="{4725FCF9-7E54-401D-9207-5D3866EA5146}" sibTransId="{4E71CFDB-BC13-40B8-9F01-4BD7EDEF5694}"/>
    <dgm:cxn modelId="{F635DFBB-D324-4527-BF47-6EECC84419D1}" srcId="{7E479671-F0B2-450F-B75D-435A772D8045}" destId="{F4735C8A-5380-4B3E-8CED-01E5C5981A26}" srcOrd="0" destOrd="0" parTransId="{20511FB9-DAF0-4AA3-BFF4-FD163388B260}" sibTransId="{C0DCDD6A-4B39-4320-B086-A1C9552BDC25}"/>
    <dgm:cxn modelId="{402E8956-CA36-4991-BF75-30E82604985A}" srcId="{7E479671-F0B2-450F-B75D-435A772D8045}" destId="{4EB767FB-991C-4F42-A29E-8C9CC5F7345A}" srcOrd="2" destOrd="0" parTransId="{4EB690E1-859B-42C6-9550-A7DA554E28B7}" sibTransId="{5C4C6799-B277-46A2-B034-AE59693F8FFC}"/>
    <dgm:cxn modelId="{AACC9BE9-AC20-4C16-8738-02A8E6C34C59}" type="presOf" srcId="{F4735C8A-5380-4B3E-8CED-01E5C5981A26}" destId="{34E2631F-D989-49B6-B855-5754E62507B0}" srcOrd="0" destOrd="0" presId="urn:microsoft.com/office/officeart/2005/8/layout/pyramid3"/>
    <dgm:cxn modelId="{B34B8123-FA43-4E3A-98DA-376E1FDE6AA9}" type="presOf" srcId="{F4735C8A-5380-4B3E-8CED-01E5C5981A26}" destId="{C1456E49-085C-452F-B1A0-B52047230596}" srcOrd="1" destOrd="0" presId="urn:microsoft.com/office/officeart/2005/8/layout/pyramid3"/>
    <dgm:cxn modelId="{3ED76BFE-B9C2-4C4A-8056-0FFA1ED1B2F2}" type="presOf" srcId="{4488E050-CAC0-467C-98CF-B4B49D21AA4A}" destId="{DB229C7A-C0EC-433A-B8F6-0670C1C65CF1}" srcOrd="1" destOrd="0" presId="urn:microsoft.com/office/officeart/2005/8/layout/pyramid3"/>
    <dgm:cxn modelId="{81378C6F-EB43-4F03-B388-DAB254605B78}" type="presParOf" srcId="{376F3780-D6B3-4DB7-BD6C-36612415F481}" destId="{113873CC-330D-45D6-A945-0AC7AB906F5A}" srcOrd="0" destOrd="0" presId="urn:microsoft.com/office/officeart/2005/8/layout/pyramid3"/>
    <dgm:cxn modelId="{C78BB072-F23E-4A22-955A-5B4A5447015A}" type="presParOf" srcId="{113873CC-330D-45D6-A945-0AC7AB906F5A}" destId="{34E2631F-D989-49B6-B855-5754E62507B0}" srcOrd="0" destOrd="0" presId="urn:microsoft.com/office/officeart/2005/8/layout/pyramid3"/>
    <dgm:cxn modelId="{85B4DF4F-6A55-4B92-8B10-FC6E0AD54E25}" type="presParOf" srcId="{113873CC-330D-45D6-A945-0AC7AB906F5A}" destId="{C1456E49-085C-452F-B1A0-B52047230596}" srcOrd="1" destOrd="0" presId="urn:microsoft.com/office/officeart/2005/8/layout/pyramid3"/>
    <dgm:cxn modelId="{BF8E91BB-F2E2-427E-AA65-B14D4BC3B757}" type="presParOf" srcId="{376F3780-D6B3-4DB7-BD6C-36612415F481}" destId="{ACBB004D-F14B-4F49-B464-53C3A5AB8062}" srcOrd="1" destOrd="0" presId="urn:microsoft.com/office/officeart/2005/8/layout/pyramid3"/>
    <dgm:cxn modelId="{461F2313-0514-44CE-978A-D5E17BB5EA2A}" type="presParOf" srcId="{ACBB004D-F14B-4F49-B464-53C3A5AB8062}" destId="{2328450D-C006-47CB-BFE3-079526434E32}" srcOrd="0" destOrd="0" presId="urn:microsoft.com/office/officeart/2005/8/layout/pyramid3"/>
    <dgm:cxn modelId="{7B8E12B3-F6E7-492C-A668-FB915BC4ABFF}" type="presParOf" srcId="{ACBB004D-F14B-4F49-B464-53C3A5AB8062}" destId="{DB229C7A-C0EC-433A-B8F6-0670C1C65CF1}" srcOrd="1" destOrd="0" presId="urn:microsoft.com/office/officeart/2005/8/layout/pyramid3"/>
    <dgm:cxn modelId="{324A5456-E249-4984-ABF4-F0A90B21538B}" type="presParOf" srcId="{376F3780-D6B3-4DB7-BD6C-36612415F481}" destId="{1D49F8A1-14DD-4B19-996E-FA8C12780628}" srcOrd="2" destOrd="0" presId="urn:microsoft.com/office/officeart/2005/8/layout/pyramid3"/>
    <dgm:cxn modelId="{416B86D8-B718-4951-B7EF-FE1BA8DE8039}" type="presParOf" srcId="{1D49F8A1-14DD-4B19-996E-FA8C12780628}" destId="{0D7C3962-C8AB-4138-B17E-B637C784F275}" srcOrd="0" destOrd="0" presId="urn:microsoft.com/office/officeart/2005/8/layout/pyramid3"/>
    <dgm:cxn modelId="{F168DD9E-5346-4B00-8433-3B8144238342}" type="presParOf" srcId="{1D49F8A1-14DD-4B19-996E-FA8C12780628}" destId="{8B8FE698-2B44-4F3C-A75B-C6C14B0C4FAA}" srcOrd="1" destOrd="0" presId="urn:microsoft.com/office/officeart/2005/8/layout/pyramid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665284-17D0-4858-9860-A605A718AFEA}" type="doc">
      <dgm:prSet loTypeId="urn:microsoft.com/office/officeart/2005/8/layout/pyramid1" loCatId="pyramid" qsTypeId="urn:microsoft.com/office/officeart/2005/8/quickstyle/simple1" qsCatId="simple" csTypeId="urn:microsoft.com/office/officeart/2005/8/colors/colorful1" csCatId="colorful" phldr="1"/>
      <dgm:spPr/>
    </dgm:pt>
    <dgm:pt modelId="{13F5223E-C961-40DD-B2AE-3A169CD713B0}">
      <dgm:prSet phldrT="[Text]"/>
      <dgm:spPr/>
      <dgm:t>
        <a:bodyPr/>
        <a:lstStyle/>
        <a:p>
          <a:r>
            <a:rPr lang="de-CH" dirty="0" smtClean="0"/>
            <a:t>Gott</a:t>
          </a:r>
          <a:endParaRPr lang="de-CH" dirty="0"/>
        </a:p>
      </dgm:t>
    </dgm:pt>
    <dgm:pt modelId="{2349E23C-1322-4FBE-8506-2FDD623AADE8}" type="parTrans" cxnId="{CA39CC59-9FE7-4E47-9B15-B2D23D45055C}">
      <dgm:prSet/>
      <dgm:spPr/>
      <dgm:t>
        <a:bodyPr/>
        <a:lstStyle/>
        <a:p>
          <a:endParaRPr lang="de-CH"/>
        </a:p>
      </dgm:t>
    </dgm:pt>
    <dgm:pt modelId="{B9562845-8174-43E6-BD74-7B416255328F}" type="sibTrans" cxnId="{CA39CC59-9FE7-4E47-9B15-B2D23D45055C}">
      <dgm:prSet/>
      <dgm:spPr/>
      <dgm:t>
        <a:bodyPr/>
        <a:lstStyle/>
        <a:p>
          <a:endParaRPr lang="de-CH"/>
        </a:p>
      </dgm:t>
    </dgm:pt>
    <dgm:pt modelId="{8F344BDB-523E-476B-AFF5-6FBB28417368}">
      <dgm:prSet phldrT="[Text]"/>
      <dgm:spPr/>
      <dgm:t>
        <a:bodyPr/>
        <a:lstStyle/>
        <a:p>
          <a:r>
            <a:rPr lang="de-CH" dirty="0" smtClean="0"/>
            <a:t>Selbstanklage</a:t>
          </a:r>
          <a:endParaRPr lang="de-CH" dirty="0"/>
        </a:p>
      </dgm:t>
    </dgm:pt>
    <dgm:pt modelId="{7FB931B9-F3CB-4095-A610-998973E6FB19}" type="parTrans" cxnId="{2238FBF3-45AB-4AF2-92C9-E33DD3C9A60F}">
      <dgm:prSet/>
      <dgm:spPr/>
      <dgm:t>
        <a:bodyPr/>
        <a:lstStyle/>
        <a:p>
          <a:endParaRPr lang="de-CH"/>
        </a:p>
      </dgm:t>
    </dgm:pt>
    <dgm:pt modelId="{12CEC037-B7B2-4830-A7A5-D304C693A3C6}" type="sibTrans" cxnId="{2238FBF3-45AB-4AF2-92C9-E33DD3C9A60F}">
      <dgm:prSet/>
      <dgm:spPr/>
      <dgm:t>
        <a:bodyPr/>
        <a:lstStyle/>
        <a:p>
          <a:endParaRPr lang="de-CH"/>
        </a:p>
      </dgm:t>
    </dgm:pt>
    <dgm:pt modelId="{815823F0-3941-4F84-B62B-435CFDA523BC}">
      <dgm:prSet phldrT="[Text]"/>
      <dgm:spPr/>
      <dgm:t>
        <a:bodyPr/>
        <a:lstStyle/>
        <a:p>
          <a:r>
            <a:rPr lang="de-CH" dirty="0" smtClean="0"/>
            <a:t>Nächstenliebe</a:t>
          </a:r>
          <a:endParaRPr lang="de-CH" dirty="0"/>
        </a:p>
      </dgm:t>
    </dgm:pt>
    <dgm:pt modelId="{C3AEF555-6B8B-4A76-8CBD-BD5D3E5CAC01}" type="parTrans" cxnId="{167C5209-DD3C-4D45-9175-BA3A1190B5FF}">
      <dgm:prSet/>
      <dgm:spPr/>
      <dgm:t>
        <a:bodyPr/>
        <a:lstStyle/>
        <a:p>
          <a:endParaRPr lang="de-CH"/>
        </a:p>
      </dgm:t>
    </dgm:pt>
    <dgm:pt modelId="{E12726A3-42AC-4F70-85D7-A71E11AEF44E}" type="sibTrans" cxnId="{167C5209-DD3C-4D45-9175-BA3A1190B5FF}">
      <dgm:prSet/>
      <dgm:spPr/>
      <dgm:t>
        <a:bodyPr/>
        <a:lstStyle/>
        <a:p>
          <a:endParaRPr lang="de-CH"/>
        </a:p>
      </dgm:t>
    </dgm:pt>
    <dgm:pt modelId="{B5C1285B-FD1B-4B37-A13C-1DED180D751D}" type="pres">
      <dgm:prSet presAssocID="{FA665284-17D0-4858-9860-A605A718AFEA}" presName="Name0" presStyleCnt="0">
        <dgm:presLayoutVars>
          <dgm:dir/>
          <dgm:animLvl val="lvl"/>
          <dgm:resizeHandles val="exact"/>
        </dgm:presLayoutVars>
      </dgm:prSet>
      <dgm:spPr/>
    </dgm:pt>
    <dgm:pt modelId="{DC982463-DF7E-44C7-A669-AC4B1953B218}" type="pres">
      <dgm:prSet presAssocID="{13F5223E-C961-40DD-B2AE-3A169CD713B0}" presName="Name8" presStyleCnt="0"/>
      <dgm:spPr/>
    </dgm:pt>
    <dgm:pt modelId="{F0C8BC6B-32D3-46D3-808F-CD6810FBC33F}" type="pres">
      <dgm:prSet presAssocID="{13F5223E-C961-40DD-B2AE-3A169CD713B0}" presName="level" presStyleLbl="node1" presStyleIdx="0" presStyleCnt="3">
        <dgm:presLayoutVars>
          <dgm:chMax val="1"/>
          <dgm:bulletEnabled val="1"/>
        </dgm:presLayoutVars>
      </dgm:prSet>
      <dgm:spPr/>
      <dgm:t>
        <a:bodyPr/>
        <a:lstStyle/>
        <a:p>
          <a:endParaRPr lang="de-CH"/>
        </a:p>
      </dgm:t>
    </dgm:pt>
    <dgm:pt modelId="{3F5721D6-3C87-4314-B352-8F26DEEDFB0A}" type="pres">
      <dgm:prSet presAssocID="{13F5223E-C961-40DD-B2AE-3A169CD713B0}" presName="levelTx" presStyleLbl="revTx" presStyleIdx="0" presStyleCnt="0">
        <dgm:presLayoutVars>
          <dgm:chMax val="1"/>
          <dgm:bulletEnabled val="1"/>
        </dgm:presLayoutVars>
      </dgm:prSet>
      <dgm:spPr/>
      <dgm:t>
        <a:bodyPr/>
        <a:lstStyle/>
        <a:p>
          <a:endParaRPr lang="de-CH"/>
        </a:p>
      </dgm:t>
    </dgm:pt>
    <dgm:pt modelId="{163AC81B-0985-4CA7-AA9C-83362334CB30}" type="pres">
      <dgm:prSet presAssocID="{8F344BDB-523E-476B-AFF5-6FBB28417368}" presName="Name8" presStyleCnt="0"/>
      <dgm:spPr/>
    </dgm:pt>
    <dgm:pt modelId="{057E9DD6-C7C6-4FAC-A5E4-A49D8CFEA9E1}" type="pres">
      <dgm:prSet presAssocID="{8F344BDB-523E-476B-AFF5-6FBB28417368}" presName="level" presStyleLbl="node1" presStyleIdx="1" presStyleCnt="3">
        <dgm:presLayoutVars>
          <dgm:chMax val="1"/>
          <dgm:bulletEnabled val="1"/>
        </dgm:presLayoutVars>
      </dgm:prSet>
      <dgm:spPr/>
      <dgm:t>
        <a:bodyPr/>
        <a:lstStyle/>
        <a:p>
          <a:endParaRPr lang="de-CH"/>
        </a:p>
      </dgm:t>
    </dgm:pt>
    <dgm:pt modelId="{96692E14-51BB-4824-B5E3-9B4DF0576BBA}" type="pres">
      <dgm:prSet presAssocID="{8F344BDB-523E-476B-AFF5-6FBB28417368}" presName="levelTx" presStyleLbl="revTx" presStyleIdx="0" presStyleCnt="0">
        <dgm:presLayoutVars>
          <dgm:chMax val="1"/>
          <dgm:bulletEnabled val="1"/>
        </dgm:presLayoutVars>
      </dgm:prSet>
      <dgm:spPr/>
      <dgm:t>
        <a:bodyPr/>
        <a:lstStyle/>
        <a:p>
          <a:endParaRPr lang="de-CH"/>
        </a:p>
      </dgm:t>
    </dgm:pt>
    <dgm:pt modelId="{DA5119A9-7E9F-4E2F-B308-BE106ED8A446}" type="pres">
      <dgm:prSet presAssocID="{815823F0-3941-4F84-B62B-435CFDA523BC}" presName="Name8" presStyleCnt="0"/>
      <dgm:spPr/>
    </dgm:pt>
    <dgm:pt modelId="{E673C0E5-6EC5-433E-B85D-6A24AB03E14C}" type="pres">
      <dgm:prSet presAssocID="{815823F0-3941-4F84-B62B-435CFDA523BC}" presName="level" presStyleLbl="node1" presStyleIdx="2" presStyleCnt="3" custLinFactNeighborX="388" custLinFactNeighborY="-2160">
        <dgm:presLayoutVars>
          <dgm:chMax val="1"/>
          <dgm:bulletEnabled val="1"/>
        </dgm:presLayoutVars>
      </dgm:prSet>
      <dgm:spPr/>
      <dgm:t>
        <a:bodyPr/>
        <a:lstStyle/>
        <a:p>
          <a:endParaRPr lang="de-CH"/>
        </a:p>
      </dgm:t>
    </dgm:pt>
    <dgm:pt modelId="{244E5981-2107-481D-B0F5-E806FF191579}" type="pres">
      <dgm:prSet presAssocID="{815823F0-3941-4F84-B62B-435CFDA523BC}" presName="levelTx" presStyleLbl="revTx" presStyleIdx="0" presStyleCnt="0">
        <dgm:presLayoutVars>
          <dgm:chMax val="1"/>
          <dgm:bulletEnabled val="1"/>
        </dgm:presLayoutVars>
      </dgm:prSet>
      <dgm:spPr/>
      <dgm:t>
        <a:bodyPr/>
        <a:lstStyle/>
        <a:p>
          <a:endParaRPr lang="de-CH"/>
        </a:p>
      </dgm:t>
    </dgm:pt>
  </dgm:ptLst>
  <dgm:cxnLst>
    <dgm:cxn modelId="{2238FBF3-45AB-4AF2-92C9-E33DD3C9A60F}" srcId="{FA665284-17D0-4858-9860-A605A718AFEA}" destId="{8F344BDB-523E-476B-AFF5-6FBB28417368}" srcOrd="1" destOrd="0" parTransId="{7FB931B9-F3CB-4095-A610-998973E6FB19}" sibTransId="{12CEC037-B7B2-4830-A7A5-D304C693A3C6}"/>
    <dgm:cxn modelId="{B60AB2AD-570D-4945-BFA6-4B96B945E7DD}" type="presOf" srcId="{815823F0-3941-4F84-B62B-435CFDA523BC}" destId="{E673C0E5-6EC5-433E-B85D-6A24AB03E14C}" srcOrd="0" destOrd="0" presId="urn:microsoft.com/office/officeart/2005/8/layout/pyramid1"/>
    <dgm:cxn modelId="{7426C806-8E36-4FBE-BD32-C6112FB95F7D}" type="presOf" srcId="{8F344BDB-523E-476B-AFF5-6FBB28417368}" destId="{96692E14-51BB-4824-B5E3-9B4DF0576BBA}" srcOrd="1" destOrd="0" presId="urn:microsoft.com/office/officeart/2005/8/layout/pyramid1"/>
    <dgm:cxn modelId="{167C5209-DD3C-4D45-9175-BA3A1190B5FF}" srcId="{FA665284-17D0-4858-9860-A605A718AFEA}" destId="{815823F0-3941-4F84-B62B-435CFDA523BC}" srcOrd="2" destOrd="0" parTransId="{C3AEF555-6B8B-4A76-8CBD-BD5D3E5CAC01}" sibTransId="{E12726A3-42AC-4F70-85D7-A71E11AEF44E}"/>
    <dgm:cxn modelId="{C28EF323-4F3F-471F-A711-AAFEA544C6DF}" type="presOf" srcId="{13F5223E-C961-40DD-B2AE-3A169CD713B0}" destId="{F0C8BC6B-32D3-46D3-808F-CD6810FBC33F}" srcOrd="0" destOrd="0" presId="urn:microsoft.com/office/officeart/2005/8/layout/pyramid1"/>
    <dgm:cxn modelId="{DCC9588F-2EEB-4381-9D94-36A62860B754}" type="presOf" srcId="{815823F0-3941-4F84-B62B-435CFDA523BC}" destId="{244E5981-2107-481D-B0F5-E806FF191579}" srcOrd="1" destOrd="0" presId="urn:microsoft.com/office/officeart/2005/8/layout/pyramid1"/>
    <dgm:cxn modelId="{A9EA391E-58B9-4E79-BB45-820CF2FDE653}" type="presOf" srcId="{8F344BDB-523E-476B-AFF5-6FBB28417368}" destId="{057E9DD6-C7C6-4FAC-A5E4-A49D8CFEA9E1}" srcOrd="0" destOrd="0" presId="urn:microsoft.com/office/officeart/2005/8/layout/pyramid1"/>
    <dgm:cxn modelId="{917C5418-97B6-4EDB-8081-2585F6E632ED}" type="presOf" srcId="{FA665284-17D0-4858-9860-A605A718AFEA}" destId="{B5C1285B-FD1B-4B37-A13C-1DED180D751D}" srcOrd="0" destOrd="0" presId="urn:microsoft.com/office/officeart/2005/8/layout/pyramid1"/>
    <dgm:cxn modelId="{DBD8582A-82A2-4C73-A6E7-00B692445F81}" type="presOf" srcId="{13F5223E-C961-40DD-B2AE-3A169CD713B0}" destId="{3F5721D6-3C87-4314-B352-8F26DEEDFB0A}" srcOrd="1" destOrd="0" presId="urn:microsoft.com/office/officeart/2005/8/layout/pyramid1"/>
    <dgm:cxn modelId="{CA39CC59-9FE7-4E47-9B15-B2D23D45055C}" srcId="{FA665284-17D0-4858-9860-A605A718AFEA}" destId="{13F5223E-C961-40DD-B2AE-3A169CD713B0}" srcOrd="0" destOrd="0" parTransId="{2349E23C-1322-4FBE-8506-2FDD623AADE8}" sibTransId="{B9562845-8174-43E6-BD74-7B416255328F}"/>
    <dgm:cxn modelId="{B00F2BA9-837C-44FD-B88D-373E3C4BD9BF}" type="presParOf" srcId="{B5C1285B-FD1B-4B37-A13C-1DED180D751D}" destId="{DC982463-DF7E-44C7-A669-AC4B1953B218}" srcOrd="0" destOrd="0" presId="urn:microsoft.com/office/officeart/2005/8/layout/pyramid1"/>
    <dgm:cxn modelId="{E0041E77-4275-485C-9A02-0D87206C7BC2}" type="presParOf" srcId="{DC982463-DF7E-44C7-A669-AC4B1953B218}" destId="{F0C8BC6B-32D3-46D3-808F-CD6810FBC33F}" srcOrd="0" destOrd="0" presId="urn:microsoft.com/office/officeart/2005/8/layout/pyramid1"/>
    <dgm:cxn modelId="{9CDE27CB-38D7-44BD-A4C6-5EF93F1AAC8E}" type="presParOf" srcId="{DC982463-DF7E-44C7-A669-AC4B1953B218}" destId="{3F5721D6-3C87-4314-B352-8F26DEEDFB0A}" srcOrd="1" destOrd="0" presId="urn:microsoft.com/office/officeart/2005/8/layout/pyramid1"/>
    <dgm:cxn modelId="{5BD40EB5-8D8D-4326-88E8-1E2AA5A75DF4}" type="presParOf" srcId="{B5C1285B-FD1B-4B37-A13C-1DED180D751D}" destId="{163AC81B-0985-4CA7-AA9C-83362334CB30}" srcOrd="1" destOrd="0" presId="urn:microsoft.com/office/officeart/2005/8/layout/pyramid1"/>
    <dgm:cxn modelId="{E7CEDA1A-67E3-4813-A4F8-DD129B7A23C1}" type="presParOf" srcId="{163AC81B-0985-4CA7-AA9C-83362334CB30}" destId="{057E9DD6-C7C6-4FAC-A5E4-A49D8CFEA9E1}" srcOrd="0" destOrd="0" presId="urn:microsoft.com/office/officeart/2005/8/layout/pyramid1"/>
    <dgm:cxn modelId="{D395AE79-DE24-4060-811D-F4F9CA4CAFB6}" type="presParOf" srcId="{163AC81B-0985-4CA7-AA9C-83362334CB30}" destId="{96692E14-51BB-4824-B5E3-9B4DF0576BBA}" srcOrd="1" destOrd="0" presId="urn:microsoft.com/office/officeart/2005/8/layout/pyramid1"/>
    <dgm:cxn modelId="{CEF2DFB0-997B-4597-AC69-4B26DF61F826}" type="presParOf" srcId="{B5C1285B-FD1B-4B37-A13C-1DED180D751D}" destId="{DA5119A9-7E9F-4E2F-B308-BE106ED8A446}" srcOrd="2" destOrd="0" presId="urn:microsoft.com/office/officeart/2005/8/layout/pyramid1"/>
    <dgm:cxn modelId="{DF3BEBAF-4186-42C6-92E8-85DFEF4C8936}" type="presParOf" srcId="{DA5119A9-7E9F-4E2F-B308-BE106ED8A446}" destId="{E673C0E5-6EC5-433E-B85D-6A24AB03E14C}" srcOrd="0" destOrd="0" presId="urn:microsoft.com/office/officeart/2005/8/layout/pyramid1"/>
    <dgm:cxn modelId="{7D426B61-16A5-4375-A04D-BC942C4D4306}" type="presParOf" srcId="{DA5119A9-7E9F-4E2F-B308-BE106ED8A446}" destId="{244E5981-2107-481D-B0F5-E806FF191579}" srcOrd="1" destOrd="0" presId="urn:microsoft.com/office/officeart/2005/8/layout/pyramid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E2631F-D989-49B6-B855-5754E62507B0}">
      <dsp:nvSpPr>
        <dsp:cNvPr id="0" name=""/>
        <dsp:cNvSpPr/>
      </dsp:nvSpPr>
      <dsp:spPr>
        <a:xfrm rot="10800000">
          <a:off x="0" y="0"/>
          <a:ext cx="6096000" cy="1354666"/>
        </a:xfrm>
        <a:prstGeom prst="trapezoid">
          <a:avLst>
            <a:gd name="adj" fmla="val 75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de-CH" sz="3100" kern="1200" dirty="0" smtClean="0"/>
            <a:t>Strukturen/Geld</a:t>
          </a:r>
          <a:endParaRPr lang="de-CH" sz="3100" kern="1200" dirty="0"/>
        </a:p>
      </dsp:txBody>
      <dsp:txXfrm>
        <a:off x="1066799" y="0"/>
        <a:ext cx="3962400" cy="1354666"/>
      </dsp:txXfrm>
    </dsp:sp>
    <dsp:sp modelId="{2328450D-C006-47CB-BFE3-079526434E32}">
      <dsp:nvSpPr>
        <dsp:cNvPr id="0" name=""/>
        <dsp:cNvSpPr/>
      </dsp:nvSpPr>
      <dsp:spPr>
        <a:xfrm rot="10800000">
          <a:off x="1015999" y="1354666"/>
          <a:ext cx="4064000" cy="1354666"/>
        </a:xfrm>
        <a:prstGeom prst="trapezoid">
          <a:avLst>
            <a:gd name="adj" fmla="val 7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de-CH" sz="3100" kern="1200" dirty="0" smtClean="0"/>
            <a:t>Nächstenliebe</a:t>
          </a:r>
          <a:endParaRPr lang="de-CH" sz="3100" kern="1200" dirty="0"/>
        </a:p>
      </dsp:txBody>
      <dsp:txXfrm>
        <a:off x="1727199" y="1354666"/>
        <a:ext cx="2641600" cy="1354666"/>
      </dsp:txXfrm>
    </dsp:sp>
    <dsp:sp modelId="{0D7C3962-C8AB-4138-B17E-B637C784F275}">
      <dsp:nvSpPr>
        <dsp:cNvPr id="0" name=""/>
        <dsp:cNvSpPr/>
      </dsp:nvSpPr>
      <dsp:spPr>
        <a:xfrm rot="10800000">
          <a:off x="2032000" y="2709333"/>
          <a:ext cx="2032000" cy="1354666"/>
        </a:xfrm>
        <a:prstGeom prst="trapezoid">
          <a:avLst>
            <a:gd name="adj" fmla="val 75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de-CH" sz="3100" kern="1200" dirty="0" smtClean="0"/>
            <a:t>Gott</a:t>
          </a:r>
          <a:endParaRPr lang="de-CH" sz="3100" kern="1200" dirty="0"/>
        </a:p>
      </dsp:txBody>
      <dsp:txXfrm>
        <a:off x="2032000" y="2709333"/>
        <a:ext cx="2032000" cy="135466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0C8BC6B-32D3-46D3-808F-CD6810FBC33F}">
      <dsp:nvSpPr>
        <dsp:cNvPr id="0" name=""/>
        <dsp:cNvSpPr/>
      </dsp:nvSpPr>
      <dsp:spPr>
        <a:xfrm>
          <a:off x="2032000" y="0"/>
          <a:ext cx="2032000" cy="1354666"/>
        </a:xfrm>
        <a:prstGeom prst="trapezoid">
          <a:avLst>
            <a:gd name="adj" fmla="val 75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de-CH" sz="3200" kern="1200" dirty="0" smtClean="0"/>
            <a:t>Gott</a:t>
          </a:r>
          <a:endParaRPr lang="de-CH" sz="3200" kern="1200" dirty="0"/>
        </a:p>
      </dsp:txBody>
      <dsp:txXfrm>
        <a:off x="2032000" y="0"/>
        <a:ext cx="2032000" cy="1354666"/>
      </dsp:txXfrm>
    </dsp:sp>
    <dsp:sp modelId="{057E9DD6-C7C6-4FAC-A5E4-A49D8CFEA9E1}">
      <dsp:nvSpPr>
        <dsp:cNvPr id="0" name=""/>
        <dsp:cNvSpPr/>
      </dsp:nvSpPr>
      <dsp:spPr>
        <a:xfrm>
          <a:off x="1015999" y="1354666"/>
          <a:ext cx="4064000" cy="1354666"/>
        </a:xfrm>
        <a:prstGeom prst="trapezoid">
          <a:avLst>
            <a:gd name="adj" fmla="val 7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de-CH" sz="3200" kern="1200" dirty="0" smtClean="0"/>
            <a:t>Selbstanklage</a:t>
          </a:r>
          <a:endParaRPr lang="de-CH" sz="3200" kern="1200" dirty="0"/>
        </a:p>
      </dsp:txBody>
      <dsp:txXfrm>
        <a:off x="1727199" y="1354666"/>
        <a:ext cx="2641600" cy="1354666"/>
      </dsp:txXfrm>
    </dsp:sp>
    <dsp:sp modelId="{E673C0E5-6EC5-433E-B85D-6A24AB03E14C}">
      <dsp:nvSpPr>
        <dsp:cNvPr id="0" name=""/>
        <dsp:cNvSpPr/>
      </dsp:nvSpPr>
      <dsp:spPr>
        <a:xfrm>
          <a:off x="0" y="2680072"/>
          <a:ext cx="6096000" cy="1354666"/>
        </a:xfrm>
        <a:prstGeom prst="trapezoid">
          <a:avLst>
            <a:gd name="adj" fmla="val 75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de-CH" sz="3200" kern="1200" dirty="0" smtClean="0"/>
            <a:t>Nächstenliebe</a:t>
          </a:r>
          <a:endParaRPr lang="de-CH" sz="3200" kern="1200" dirty="0"/>
        </a:p>
      </dsp:txBody>
      <dsp:txXfrm>
        <a:off x="1066799" y="2680072"/>
        <a:ext cx="3962400" cy="1354666"/>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6DD20C-4574-4050-AE7C-908FEE34BE98}" type="datetimeFigureOut">
              <a:rPr lang="de-CH" smtClean="0"/>
              <a:pPr/>
              <a:t>23.05.2014</a:t>
            </a:fld>
            <a:endParaRPr lang="de-CH"/>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771FE1-C84A-4F8E-9019-330C91ABA258}" type="slidenum">
              <a:rPr lang="de-CH" smtClean="0"/>
              <a:pPr/>
              <a:t>‹Nr.›</a:t>
            </a:fld>
            <a:endParaRPr lang="de-CH"/>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D0771FE1-C84A-4F8E-9019-330C91ABA258}" type="slidenum">
              <a:rPr lang="de-CH" smtClean="0"/>
              <a:pPr/>
              <a:t>1</a:t>
            </a:fld>
            <a:endParaRPr lang="de-CH"/>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D0771FE1-C84A-4F8E-9019-330C91ABA258}" type="slidenum">
              <a:rPr lang="de-CH" smtClean="0"/>
              <a:pPr/>
              <a:t>10</a:t>
            </a:fld>
            <a:endParaRPr lang="de-CH"/>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D0771FE1-C84A-4F8E-9019-330C91ABA258}" type="slidenum">
              <a:rPr lang="de-CH" smtClean="0"/>
              <a:pPr/>
              <a:t>11</a:t>
            </a:fld>
            <a:endParaRPr lang="de-CH"/>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D0771FE1-C84A-4F8E-9019-330C91ABA258}" type="slidenum">
              <a:rPr lang="de-CH" smtClean="0"/>
              <a:pPr/>
              <a:t>12</a:t>
            </a:fld>
            <a:endParaRPr lang="de-CH"/>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D0771FE1-C84A-4F8E-9019-330C91ABA258}" type="slidenum">
              <a:rPr lang="de-CH" smtClean="0"/>
              <a:pPr/>
              <a:t>13</a:t>
            </a:fld>
            <a:endParaRPr lang="de-CH"/>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D0771FE1-C84A-4F8E-9019-330C91ABA258}" type="slidenum">
              <a:rPr lang="de-CH" smtClean="0"/>
              <a:pPr/>
              <a:t>14</a:t>
            </a:fld>
            <a:endParaRPr lang="de-CH"/>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D0771FE1-C84A-4F8E-9019-330C91ABA258}" type="slidenum">
              <a:rPr lang="de-CH" smtClean="0"/>
              <a:pPr/>
              <a:t>15</a:t>
            </a:fld>
            <a:endParaRPr lang="de-C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D0771FE1-C84A-4F8E-9019-330C91ABA258}" type="slidenum">
              <a:rPr lang="de-CH" smtClean="0"/>
              <a:pPr/>
              <a:t>2</a:t>
            </a:fld>
            <a:endParaRPr lang="de-C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D0771FE1-C84A-4F8E-9019-330C91ABA258}" type="slidenum">
              <a:rPr lang="de-CH" smtClean="0"/>
              <a:pPr/>
              <a:t>3</a:t>
            </a:fld>
            <a:endParaRPr lang="de-C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D0771FE1-C84A-4F8E-9019-330C91ABA258}" type="slidenum">
              <a:rPr lang="de-CH" smtClean="0"/>
              <a:pPr/>
              <a:t>4</a:t>
            </a:fld>
            <a:endParaRPr lang="de-CH"/>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D0771FE1-C84A-4F8E-9019-330C91ABA258}" type="slidenum">
              <a:rPr lang="de-CH" smtClean="0"/>
              <a:pPr/>
              <a:t>5</a:t>
            </a:fld>
            <a:endParaRPr lang="de-CH"/>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D0771FE1-C84A-4F8E-9019-330C91ABA258}" type="slidenum">
              <a:rPr lang="de-CH" smtClean="0"/>
              <a:pPr/>
              <a:t>6</a:t>
            </a:fld>
            <a:endParaRPr lang="de-CH"/>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D0771FE1-C84A-4F8E-9019-330C91ABA258}" type="slidenum">
              <a:rPr lang="de-CH" smtClean="0"/>
              <a:pPr/>
              <a:t>7</a:t>
            </a:fld>
            <a:endParaRPr lang="de-CH"/>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D0771FE1-C84A-4F8E-9019-330C91ABA258}" type="slidenum">
              <a:rPr lang="de-CH" smtClean="0"/>
              <a:pPr/>
              <a:t>8</a:t>
            </a:fld>
            <a:endParaRPr lang="de-CH"/>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D0771FE1-C84A-4F8E-9019-330C91ABA258}" type="slidenum">
              <a:rPr lang="de-CH" smtClean="0"/>
              <a:pPr/>
              <a:t>9</a:t>
            </a:fld>
            <a:endParaRPr lang="de-C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8" name="Titel 7"/>
          <p:cNvSpPr>
            <a:spLocks noGrp="1"/>
          </p:cNvSpPr>
          <p:nvPr>
            <p:ph type="ctrTitle"/>
          </p:nvPr>
        </p:nvSpPr>
        <p:spPr>
          <a:xfrm>
            <a:off x="2286000" y="3124200"/>
            <a:ext cx="6172200" cy="1894362"/>
          </a:xfrm>
        </p:spPr>
        <p:txBody>
          <a:bodyPr/>
          <a:lstStyle>
            <a:lvl1pPr>
              <a:defRPr b="1"/>
            </a:lvl1pPr>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bwMode="auto">
          <a:xfrm rot="5400000">
            <a:off x="7764621" y="1174097"/>
            <a:ext cx="2286000" cy="381000"/>
          </a:xfrm>
        </p:spPr>
        <p:txBody>
          <a:bodyPr/>
          <a:lstStyle/>
          <a:p>
            <a:fld id="{9B7858AA-B455-4853-B731-B9ABE29634CA}" type="datetime1">
              <a:rPr lang="de-CH" smtClean="0"/>
              <a:pPr/>
              <a:t>23.05.2014</a:t>
            </a:fld>
            <a:endParaRPr lang="de-CH"/>
          </a:p>
        </p:txBody>
      </p:sp>
      <p:sp>
        <p:nvSpPr>
          <p:cNvPr id="17" name="Fußzeilenplatzhalter 16"/>
          <p:cNvSpPr>
            <a:spLocks noGrp="1"/>
          </p:cNvSpPr>
          <p:nvPr>
            <p:ph type="ftr" sz="quarter" idx="11"/>
          </p:nvPr>
        </p:nvSpPr>
        <p:spPr bwMode="auto">
          <a:xfrm rot="5400000">
            <a:off x="7077269" y="4181669"/>
            <a:ext cx="3657600" cy="384048"/>
          </a:xfrm>
        </p:spPr>
        <p:txBody>
          <a:bodyPr/>
          <a:lstStyle/>
          <a:p>
            <a:endParaRPr lang="de-CH"/>
          </a:p>
        </p:txBody>
      </p:sp>
      <p:sp>
        <p:nvSpPr>
          <p:cNvPr id="10" name="Rechtec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c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htec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htec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Gerade Verbindung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Gerade Verbindung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Gerade Verbindung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Gerade Verbindung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Gerade Verbindung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Gerade Verbindung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htec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Foliennummernplatzhalter 28"/>
          <p:cNvSpPr>
            <a:spLocks noGrp="1"/>
          </p:cNvSpPr>
          <p:nvPr>
            <p:ph type="sldNum" sz="quarter" idx="12"/>
          </p:nvPr>
        </p:nvSpPr>
        <p:spPr bwMode="auto">
          <a:xfrm>
            <a:off x="1325544" y="4928702"/>
            <a:ext cx="609600" cy="517524"/>
          </a:xfrm>
        </p:spPr>
        <p:txBody>
          <a:bodyPr/>
          <a:lstStyle/>
          <a:p>
            <a:fld id="{7E2A8C5C-765F-4E3B-B52C-23445E701865}" type="slidenum">
              <a:rPr lang="de-CH" smtClean="0"/>
              <a:pPr/>
              <a:t>‹Nr.›</a:t>
            </a:fld>
            <a:endParaRPr lang="de-CH"/>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498EE11-B3FF-49C8-9CBC-C223F720343E}" type="datetime1">
              <a:rPr lang="de-CH" smtClean="0"/>
              <a:pPr/>
              <a:t>23.05.2014</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E2A8C5C-765F-4E3B-B52C-23445E701865}" type="slidenum">
              <a:rPr lang="de-CH" smtClean="0"/>
              <a:pPr/>
              <a:t>‹Nr.›</a:t>
            </a:fld>
            <a:endParaRPr lang="de-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1676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270A5304-074D-4400-B244-D11A076198BC}" type="datetime1">
              <a:rPr lang="de-CH" smtClean="0"/>
              <a:pPr/>
              <a:t>23.05.2014</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E2A8C5C-765F-4E3B-B52C-23445E701865}" type="slidenum">
              <a:rPr lang="de-CH" smtClean="0"/>
              <a:pPr/>
              <a:t>‹Nr.›</a:t>
            </a:fld>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8" name="Inhaltsplatzhalter 7"/>
          <p:cNvSpPr>
            <a:spLocks noGrp="1"/>
          </p:cNvSpPr>
          <p:nvPr>
            <p:ph sz="quarter" idx="1"/>
          </p:nvPr>
        </p:nvSpPr>
        <p:spPr>
          <a:xfrm>
            <a:off x="457200" y="1600200"/>
            <a:ext cx="7467600" cy="4873752"/>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4"/>
          </p:nvPr>
        </p:nvSpPr>
        <p:spPr/>
        <p:txBody>
          <a:bodyPr rtlCol="0"/>
          <a:lstStyle/>
          <a:p>
            <a:fld id="{30198F5D-8703-43A8-B14B-10925CC5C030}" type="datetime1">
              <a:rPr lang="de-CH" smtClean="0"/>
              <a:pPr/>
              <a:t>23.05.2014</a:t>
            </a:fld>
            <a:endParaRPr lang="de-CH"/>
          </a:p>
        </p:txBody>
      </p:sp>
      <p:sp>
        <p:nvSpPr>
          <p:cNvPr id="9" name="Foliennummernplatzhalter 8"/>
          <p:cNvSpPr>
            <a:spLocks noGrp="1"/>
          </p:cNvSpPr>
          <p:nvPr>
            <p:ph type="sldNum" sz="quarter" idx="15"/>
          </p:nvPr>
        </p:nvSpPr>
        <p:spPr/>
        <p:txBody>
          <a:bodyPr rtlCol="0"/>
          <a:lstStyle/>
          <a:p>
            <a:fld id="{7E2A8C5C-765F-4E3B-B52C-23445E701865}" type="slidenum">
              <a:rPr lang="de-CH" smtClean="0"/>
              <a:pPr/>
              <a:t>‹Nr.›</a:t>
            </a:fld>
            <a:endParaRPr lang="de-CH"/>
          </a:p>
        </p:txBody>
      </p:sp>
      <p:sp>
        <p:nvSpPr>
          <p:cNvPr id="10" name="Fußzeilenplatzhalter 9"/>
          <p:cNvSpPr>
            <a:spLocks noGrp="1"/>
          </p:cNvSpPr>
          <p:nvPr>
            <p:ph type="ftr" sz="quarter" idx="16"/>
          </p:nvPr>
        </p:nvSpPr>
        <p:spPr/>
        <p:txBody>
          <a:bodyPr rtlCol="0"/>
          <a:lstStyle/>
          <a:p>
            <a:endParaRPr lang="de-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286000" y="2895600"/>
            <a:ext cx="6172200" cy="2053590"/>
          </a:xfrm>
        </p:spPr>
        <p:txBody>
          <a:bodyPr/>
          <a:lstStyle>
            <a:lvl1pPr algn="l">
              <a:buNone/>
              <a:defRPr sz="3000" b="1" cap="small" baseline="0"/>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bwMode="auto">
          <a:xfrm rot="5400000">
            <a:off x="7763256" y="1170432"/>
            <a:ext cx="2286000" cy="381000"/>
          </a:xfrm>
        </p:spPr>
        <p:txBody>
          <a:bodyPr/>
          <a:lstStyle/>
          <a:p>
            <a:fld id="{D774622F-C65E-428D-AB1C-54449D3904DF}" type="datetime1">
              <a:rPr lang="de-CH" smtClean="0"/>
              <a:pPr/>
              <a:t>23.05.2014</a:t>
            </a:fld>
            <a:endParaRPr lang="de-CH"/>
          </a:p>
        </p:txBody>
      </p:sp>
      <p:sp>
        <p:nvSpPr>
          <p:cNvPr id="5" name="Fußzeilenplatzhalter 4"/>
          <p:cNvSpPr>
            <a:spLocks noGrp="1"/>
          </p:cNvSpPr>
          <p:nvPr>
            <p:ph type="ftr" sz="quarter" idx="11"/>
          </p:nvPr>
        </p:nvSpPr>
        <p:spPr bwMode="auto">
          <a:xfrm rot="5400000">
            <a:off x="7077456" y="4178808"/>
            <a:ext cx="3657600" cy="384048"/>
          </a:xfrm>
        </p:spPr>
        <p:txBody>
          <a:bodyPr/>
          <a:lstStyle/>
          <a:p>
            <a:endParaRPr lang="de-CH"/>
          </a:p>
        </p:txBody>
      </p:sp>
      <p:sp>
        <p:nvSpPr>
          <p:cNvPr id="9" name="Rechtec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c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c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Gerade Verbindung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Gerade Verbindung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Gerade Verbindung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Gerade Verbindung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Gerade Verbindung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htec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Gerade Verbindung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Foliennummernplatzhalter 5"/>
          <p:cNvSpPr>
            <a:spLocks noGrp="1"/>
          </p:cNvSpPr>
          <p:nvPr>
            <p:ph type="sldNum" sz="quarter" idx="12"/>
          </p:nvPr>
        </p:nvSpPr>
        <p:spPr bwMode="auto">
          <a:xfrm>
            <a:off x="1340616" y="4928702"/>
            <a:ext cx="609600" cy="517524"/>
          </a:xfrm>
        </p:spPr>
        <p:txBody>
          <a:bodyPr/>
          <a:lstStyle/>
          <a:p>
            <a:fld id="{7E2A8C5C-765F-4E3B-B52C-23445E701865}" type="slidenum">
              <a:rPr lang="de-CH" smtClean="0"/>
              <a:pPr/>
              <a:t>‹Nr.›</a:t>
            </a:fld>
            <a:endParaRPr lang="de-CH"/>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p>
            <a:fld id="{5EFEDA23-CA88-482D-BD00-37A2921D566F}" type="datetime1">
              <a:rPr lang="de-CH" smtClean="0"/>
              <a:pPr/>
              <a:t>23.05.2014</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7E2A8C5C-765F-4E3B-B52C-23445E701865}" type="slidenum">
              <a:rPr lang="de-CH" smtClean="0"/>
              <a:pPr/>
              <a:t>‹Nr.›</a:t>
            </a:fld>
            <a:endParaRPr lang="de-CH"/>
          </a:p>
        </p:txBody>
      </p:sp>
      <p:sp>
        <p:nvSpPr>
          <p:cNvPr id="9" name="Inhaltsplatzhalter 8"/>
          <p:cNvSpPr>
            <a:spLocks noGrp="1"/>
          </p:cNvSpPr>
          <p:nvPr>
            <p:ph sz="quarter" idx="1"/>
          </p:nvPr>
        </p:nvSpPr>
        <p:spPr>
          <a:xfrm>
            <a:off x="457200" y="1600200"/>
            <a:ext cx="3657600"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1" name="Inhaltsplatzhalter 10"/>
          <p:cNvSpPr>
            <a:spLocks noGrp="1"/>
          </p:cNvSpPr>
          <p:nvPr>
            <p:ph sz="quarter" idx="2"/>
          </p:nvPr>
        </p:nvSpPr>
        <p:spPr>
          <a:xfrm>
            <a:off x="4270248" y="1600200"/>
            <a:ext cx="3657600"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7543800" cy="1143000"/>
          </a:xfrm>
        </p:spPr>
        <p:txBody>
          <a:bodyPr anchor="b"/>
          <a:lstStyle>
            <a:lvl1pPr>
              <a:defRPr/>
            </a:lvl1pPr>
          </a:lstStyle>
          <a:p>
            <a:r>
              <a:rPr kumimoji="0" lang="de-DE" smtClean="0"/>
              <a:t>Titelmasterformat durch Klicken bearbeiten</a:t>
            </a:r>
            <a:endParaRPr kumimoji="0" lang="en-US"/>
          </a:p>
        </p:txBody>
      </p:sp>
      <p:sp>
        <p:nvSpPr>
          <p:cNvPr id="7" name="Datumsplatzhalter 6"/>
          <p:cNvSpPr>
            <a:spLocks noGrp="1"/>
          </p:cNvSpPr>
          <p:nvPr>
            <p:ph type="dt" sz="half" idx="10"/>
          </p:nvPr>
        </p:nvSpPr>
        <p:spPr/>
        <p:txBody>
          <a:bodyPr/>
          <a:lstStyle/>
          <a:p>
            <a:fld id="{907ED4C3-26E6-49EB-8B51-9987C743069C}" type="datetime1">
              <a:rPr lang="de-CH" smtClean="0"/>
              <a:pPr/>
              <a:t>23.05.2014</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7E2A8C5C-765F-4E3B-B52C-23445E701865}" type="slidenum">
              <a:rPr lang="de-CH" smtClean="0"/>
              <a:pPr/>
              <a:t>‹Nr.›</a:t>
            </a:fld>
            <a:endParaRPr lang="de-CH"/>
          </a:p>
        </p:txBody>
      </p:sp>
      <p:sp>
        <p:nvSpPr>
          <p:cNvPr id="11" name="Inhaltsplatzhalter 10"/>
          <p:cNvSpPr>
            <a:spLocks noGrp="1"/>
          </p:cNvSpPr>
          <p:nvPr>
            <p:ph sz="quarter" idx="2"/>
          </p:nvPr>
        </p:nvSpPr>
        <p:spPr>
          <a:xfrm>
            <a:off x="457200" y="2362200"/>
            <a:ext cx="3657600" cy="38862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quarter" idx="4"/>
          </p:nvPr>
        </p:nvSpPr>
        <p:spPr>
          <a:xfrm>
            <a:off x="4371975" y="2362200"/>
            <a:ext cx="3657600" cy="38862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2" name="Textplatzhalt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de-DE" smtClean="0"/>
              <a:t>Textmasterformate durch Klicken bearbeiten</a:t>
            </a:r>
          </a:p>
        </p:txBody>
      </p:sp>
      <p:sp>
        <p:nvSpPr>
          <p:cNvPr id="14" name="Textplatzhalt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de-DE" smtClean="0"/>
              <a:t>Textmasterformate durch Klicken bearbeiten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6" name="Datumsplatzhalter 5"/>
          <p:cNvSpPr>
            <a:spLocks noGrp="1"/>
          </p:cNvSpPr>
          <p:nvPr>
            <p:ph type="dt" sz="half" idx="10"/>
          </p:nvPr>
        </p:nvSpPr>
        <p:spPr/>
        <p:txBody>
          <a:bodyPr rtlCol="0"/>
          <a:lstStyle/>
          <a:p>
            <a:fld id="{A5BF9D0E-80AD-43AA-A381-2AF9E1A288ED}" type="datetime1">
              <a:rPr lang="de-CH" smtClean="0"/>
              <a:pPr/>
              <a:t>23.05.2014</a:t>
            </a:fld>
            <a:endParaRPr lang="de-CH"/>
          </a:p>
        </p:txBody>
      </p:sp>
      <p:sp>
        <p:nvSpPr>
          <p:cNvPr id="7" name="Foliennummernplatzhalter 6"/>
          <p:cNvSpPr>
            <a:spLocks noGrp="1"/>
          </p:cNvSpPr>
          <p:nvPr>
            <p:ph type="sldNum" sz="quarter" idx="11"/>
          </p:nvPr>
        </p:nvSpPr>
        <p:spPr/>
        <p:txBody>
          <a:bodyPr rtlCol="0"/>
          <a:lstStyle/>
          <a:p>
            <a:fld id="{7E2A8C5C-765F-4E3B-B52C-23445E701865}" type="slidenum">
              <a:rPr lang="de-CH" smtClean="0"/>
              <a:pPr/>
              <a:t>‹Nr.›</a:t>
            </a:fld>
            <a:endParaRPr lang="de-CH"/>
          </a:p>
        </p:txBody>
      </p:sp>
      <p:sp>
        <p:nvSpPr>
          <p:cNvPr id="8" name="Fußzeilenplatzhalter 7"/>
          <p:cNvSpPr>
            <a:spLocks noGrp="1"/>
          </p:cNvSpPr>
          <p:nvPr>
            <p:ph type="ftr" sz="quarter" idx="12"/>
          </p:nvPr>
        </p:nvSpPr>
        <p:spPr/>
        <p:txBody>
          <a:bodyPr rtlCol="0"/>
          <a:lstStyle/>
          <a:p>
            <a:endParaRPr lang="de-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E8AAE10-2AC4-4CD8-ADE2-2443EDF113D9}" type="datetime1">
              <a:rPr lang="de-CH" smtClean="0"/>
              <a:pPr/>
              <a:t>23.05.2014</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7E2A8C5C-765F-4E3B-B52C-23445E701865}" type="slidenum">
              <a:rPr lang="de-CH" smtClean="0"/>
              <a:pPr/>
              <a:t>‹Nr.›</a:t>
            </a:fld>
            <a:endParaRPr lang="de-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10" name="Gerade Verbindung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el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8" name="Gerade Verbindung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Gerade Verbindung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Gerade Verbindung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htec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Gerade Verbindung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nhaltsplatzhalter 17"/>
          <p:cNvSpPr>
            <a:spLocks noGrp="1"/>
          </p:cNvSpPr>
          <p:nvPr>
            <p:ph sz="quarter" idx="1"/>
          </p:nvPr>
        </p:nvSpPr>
        <p:spPr>
          <a:xfrm>
            <a:off x="304800" y="274320"/>
            <a:ext cx="5638800" cy="6327648"/>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1" name="Datumsplatzhalter 20"/>
          <p:cNvSpPr>
            <a:spLocks noGrp="1"/>
          </p:cNvSpPr>
          <p:nvPr>
            <p:ph type="dt" sz="half" idx="14"/>
          </p:nvPr>
        </p:nvSpPr>
        <p:spPr/>
        <p:txBody>
          <a:bodyPr rtlCol="0"/>
          <a:lstStyle/>
          <a:p>
            <a:fld id="{0FCC691D-E333-4FDC-ADC1-7503700E5E78}" type="datetime1">
              <a:rPr lang="de-CH" smtClean="0"/>
              <a:pPr/>
              <a:t>23.05.2014</a:t>
            </a:fld>
            <a:endParaRPr lang="de-CH"/>
          </a:p>
        </p:txBody>
      </p:sp>
      <p:sp>
        <p:nvSpPr>
          <p:cNvPr id="22" name="Foliennummernplatzhalter 21"/>
          <p:cNvSpPr>
            <a:spLocks noGrp="1"/>
          </p:cNvSpPr>
          <p:nvPr>
            <p:ph type="sldNum" sz="quarter" idx="15"/>
          </p:nvPr>
        </p:nvSpPr>
        <p:spPr/>
        <p:txBody>
          <a:bodyPr rtlCol="0"/>
          <a:lstStyle/>
          <a:p>
            <a:fld id="{7E2A8C5C-765F-4E3B-B52C-23445E701865}" type="slidenum">
              <a:rPr lang="de-CH" smtClean="0"/>
              <a:pPr/>
              <a:t>‹Nr.›</a:t>
            </a:fld>
            <a:endParaRPr lang="de-CH"/>
          </a:p>
        </p:txBody>
      </p:sp>
      <p:sp>
        <p:nvSpPr>
          <p:cNvPr id="23" name="Fußzeilenplatzhalter 22"/>
          <p:cNvSpPr>
            <a:spLocks noGrp="1"/>
          </p:cNvSpPr>
          <p:nvPr>
            <p:ph type="ftr" sz="quarter" idx="16"/>
          </p:nvPr>
        </p:nvSpPr>
        <p:spPr/>
        <p:txBody>
          <a:bodyPr rtlCol="0"/>
          <a:lstStyle/>
          <a:p>
            <a:endParaRPr lang="de-CH"/>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9" name="Gerade Verbindung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el 1"/>
          <p:cNvSpPr>
            <a:spLocks noGrp="1"/>
          </p:cNvSpPr>
          <p:nvPr>
            <p:ph type="title"/>
          </p:nvPr>
        </p:nvSpPr>
        <p:spPr>
          <a:xfrm rot="5400000">
            <a:off x="3350133" y="3200400"/>
            <a:ext cx="6309360" cy="457200"/>
          </a:xfrm>
        </p:spPr>
        <p:txBody>
          <a:bodyPr anchor="b"/>
          <a:lstStyle>
            <a:lvl1pPr algn="l">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10" name="Gerade Verbindung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htec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Gerade Verbindung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Gerade Verbindung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Gerade Verbindung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umsplatzhalter 16"/>
          <p:cNvSpPr>
            <a:spLocks noGrp="1"/>
          </p:cNvSpPr>
          <p:nvPr>
            <p:ph type="dt" sz="half" idx="10"/>
          </p:nvPr>
        </p:nvSpPr>
        <p:spPr/>
        <p:txBody>
          <a:bodyPr rtlCol="0"/>
          <a:lstStyle/>
          <a:p>
            <a:fld id="{8F5D58DD-F971-4054-8871-FFFD46DB817A}" type="datetime1">
              <a:rPr lang="de-CH" smtClean="0"/>
              <a:pPr/>
              <a:t>23.05.2014</a:t>
            </a:fld>
            <a:endParaRPr lang="de-CH"/>
          </a:p>
        </p:txBody>
      </p:sp>
      <p:sp>
        <p:nvSpPr>
          <p:cNvPr id="18" name="Foliennummernplatzhalter 17"/>
          <p:cNvSpPr>
            <a:spLocks noGrp="1"/>
          </p:cNvSpPr>
          <p:nvPr>
            <p:ph type="sldNum" sz="quarter" idx="11"/>
          </p:nvPr>
        </p:nvSpPr>
        <p:spPr/>
        <p:txBody>
          <a:bodyPr rtlCol="0"/>
          <a:lstStyle/>
          <a:p>
            <a:fld id="{7E2A8C5C-765F-4E3B-B52C-23445E701865}" type="slidenum">
              <a:rPr lang="de-CH" smtClean="0"/>
              <a:pPr/>
              <a:t>‹Nr.›</a:t>
            </a:fld>
            <a:endParaRPr lang="de-CH"/>
          </a:p>
        </p:txBody>
      </p:sp>
      <p:sp>
        <p:nvSpPr>
          <p:cNvPr id="21" name="Fußzeilenplatzhalter 20"/>
          <p:cNvSpPr>
            <a:spLocks noGrp="1"/>
          </p:cNvSpPr>
          <p:nvPr>
            <p:ph type="ftr" sz="quarter" idx="12"/>
          </p:nvPr>
        </p:nvSpPr>
        <p:spPr/>
        <p:txBody>
          <a:bodyPr rtlCol="0"/>
          <a:lstStyle/>
          <a:p>
            <a:endParaRPr lang="de-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5000"/>
            <a:lum/>
          </a:blip>
          <a:srcRect/>
          <a:stretch>
            <a:fillRect l="18000" r="20000"/>
          </a:stretch>
        </a:blipFill>
        <a:effectLst/>
      </p:bgPr>
    </p:bg>
    <p:spTree>
      <p:nvGrpSpPr>
        <p:cNvPr id="1" name=""/>
        <p:cNvGrpSpPr/>
        <p:nvPr/>
      </p:nvGrpSpPr>
      <p:grpSpPr>
        <a:xfrm>
          <a:off x="0" y="0"/>
          <a:ext cx="0" cy="0"/>
          <a:chOff x="0" y="0"/>
          <a:chExt cx="0" cy="0"/>
        </a:xfrm>
      </p:grpSpPr>
      <p:sp>
        <p:nvSpPr>
          <p:cNvPr id="16" name="Gerade Verbindung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elplatzhalter 21"/>
          <p:cNvSpPr>
            <a:spLocks noGrp="1"/>
          </p:cNvSpPr>
          <p:nvPr>
            <p:ph type="title"/>
          </p:nvPr>
        </p:nvSpPr>
        <p:spPr>
          <a:xfrm>
            <a:off x="457200" y="274638"/>
            <a:ext cx="7467600" cy="1143000"/>
          </a:xfrm>
          <a:prstGeom prst="rect">
            <a:avLst/>
          </a:prstGeom>
        </p:spPr>
        <p:txBody>
          <a:bodyPr vert="horz" anchor="b">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1B5CA43-1A91-455E-B51B-175548D18BD4}" type="datetime1">
              <a:rPr lang="de-CH" smtClean="0"/>
              <a:pPr/>
              <a:t>23.05.2014</a:t>
            </a:fld>
            <a:endParaRPr lang="de-CH"/>
          </a:p>
        </p:txBody>
      </p:sp>
      <p:sp>
        <p:nvSpPr>
          <p:cNvPr id="3" name="Fußzeilenplatzhalt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de-CH"/>
          </a:p>
        </p:txBody>
      </p:sp>
      <p:sp>
        <p:nvSpPr>
          <p:cNvPr id="7" name="Gerade Verbindung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Gerade Verbindung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htec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Gerade Verbindung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Foliennummernplatzhalt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E2A8C5C-765F-4E3B-B52C-23445E701865}" type="slidenum">
              <a:rPr lang="de-CH" smtClean="0"/>
              <a:pPr/>
              <a:t>‹Nr.›</a:t>
            </a:fld>
            <a:endParaRPr lang="de-CH"/>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79512" y="670542"/>
            <a:ext cx="8568952" cy="1894362"/>
          </a:xfrm>
        </p:spPr>
        <p:txBody>
          <a:bodyPr>
            <a:noAutofit/>
          </a:bodyPr>
          <a:lstStyle/>
          <a:p>
            <a:pPr algn="ctr"/>
            <a:r>
              <a:rPr lang="de-CH" sz="4400" dirty="0" smtClean="0">
                <a:latin typeface="Bookman Old Style" pitchFamily="18" charset="0"/>
              </a:rPr>
              <a:t>Reformation im Vatikan!...?</a:t>
            </a:r>
            <a:endParaRPr lang="de-CH" sz="4400" dirty="0">
              <a:latin typeface="Bookman Old Style" pitchFamily="18" charset="0"/>
            </a:endParaRPr>
          </a:p>
        </p:txBody>
      </p:sp>
      <p:sp>
        <p:nvSpPr>
          <p:cNvPr id="3" name="Untertitel 2"/>
          <p:cNvSpPr>
            <a:spLocks noGrp="1"/>
          </p:cNvSpPr>
          <p:nvPr>
            <p:ph type="subTitle" idx="1"/>
          </p:nvPr>
        </p:nvSpPr>
        <p:spPr>
          <a:xfrm>
            <a:off x="1835696" y="4145632"/>
            <a:ext cx="6534472" cy="1371600"/>
          </a:xfrm>
        </p:spPr>
        <p:txBody>
          <a:bodyPr/>
          <a:lstStyle/>
          <a:p>
            <a:r>
              <a:rPr lang="de-CH" dirty="0" smtClean="0">
                <a:solidFill>
                  <a:schemeClr val="tx1"/>
                </a:solidFill>
                <a:latin typeface="Comic Sans MS" pitchFamily="66" charset="0"/>
              </a:rPr>
              <a:t>Der argentinische Jesuit Bergoglio auf dem Stuhl Petri.</a:t>
            </a:r>
            <a:endParaRPr lang="de-CH" dirty="0">
              <a:solidFill>
                <a:schemeClr val="tx1"/>
              </a:solidFill>
              <a:latin typeface="Comic Sans MS" pitchFamily="66" charset="0"/>
            </a:endParaRPr>
          </a:p>
        </p:txBody>
      </p:sp>
      <p:sp>
        <p:nvSpPr>
          <p:cNvPr id="4" name="Foliennummernplatzhalter 3"/>
          <p:cNvSpPr>
            <a:spLocks noGrp="1"/>
          </p:cNvSpPr>
          <p:nvPr>
            <p:ph type="sldNum" sz="quarter" idx="12"/>
          </p:nvPr>
        </p:nvSpPr>
        <p:spPr>
          <a:xfrm>
            <a:off x="8138864" y="5719788"/>
            <a:ext cx="609600" cy="517524"/>
          </a:xfrm>
        </p:spPr>
        <p:txBody>
          <a:bodyPr/>
          <a:lstStyle/>
          <a:p>
            <a:fld id="{7E2A8C5C-765F-4E3B-B52C-23445E701865}" type="slidenum">
              <a:rPr lang="de-CH" smtClean="0"/>
              <a:pPr/>
              <a:t>1</a:t>
            </a:fld>
            <a:endParaRPr lang="de-CH"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1216" y="44624"/>
            <a:ext cx="7931224" cy="634082"/>
          </a:xfrm>
        </p:spPr>
        <p:txBody>
          <a:bodyPr>
            <a:normAutofit/>
          </a:bodyPr>
          <a:lstStyle/>
          <a:p>
            <a:pPr algn="ctr"/>
            <a:r>
              <a:rPr lang="de-CH" dirty="0" smtClean="0"/>
              <a:t>Zur Rolle der Frau in der Kirche</a:t>
            </a:r>
            <a:endParaRPr lang="de-CH" dirty="0"/>
          </a:p>
        </p:txBody>
      </p:sp>
      <p:sp>
        <p:nvSpPr>
          <p:cNvPr id="3" name="Foliennummernplatzhalter 2"/>
          <p:cNvSpPr>
            <a:spLocks noGrp="1"/>
          </p:cNvSpPr>
          <p:nvPr>
            <p:ph type="sldNum" sz="quarter" idx="11"/>
          </p:nvPr>
        </p:nvSpPr>
        <p:spPr/>
        <p:txBody>
          <a:bodyPr/>
          <a:lstStyle/>
          <a:p>
            <a:fld id="{7E2A8C5C-765F-4E3B-B52C-23445E701865}" type="slidenum">
              <a:rPr lang="de-CH" smtClean="0"/>
              <a:pPr/>
              <a:t>10</a:t>
            </a:fld>
            <a:endParaRPr lang="de-CH"/>
          </a:p>
        </p:txBody>
      </p:sp>
      <p:sp>
        <p:nvSpPr>
          <p:cNvPr id="4" name="Rechteck 3"/>
          <p:cNvSpPr/>
          <p:nvPr/>
        </p:nvSpPr>
        <p:spPr>
          <a:xfrm>
            <a:off x="107504" y="1089605"/>
            <a:ext cx="8640960" cy="4139595"/>
          </a:xfrm>
          <a:prstGeom prst="rect">
            <a:avLst/>
          </a:prstGeom>
        </p:spPr>
        <p:txBody>
          <a:bodyPr wrap="square">
            <a:spAutoFit/>
          </a:bodyPr>
          <a:lstStyle/>
          <a:p>
            <a:pPr algn="just"/>
            <a:endParaRPr lang="de-CH" dirty="0" smtClean="0"/>
          </a:p>
          <a:p>
            <a:pPr algn="just"/>
            <a:r>
              <a:rPr lang="de-CH" dirty="0" smtClean="0"/>
              <a:t>„Ich möchte ein wenig erklären, was ich über die Beteiligung der Frauen in der Kirche gesagt habe: Sie darf nicht darauf beschränkt werden, dass sie Ministrantin oder Präsidentin der </a:t>
            </a:r>
            <a:r>
              <a:rPr lang="de-CH" i="1" dirty="0" smtClean="0"/>
              <a:t>Caritas</a:t>
            </a:r>
            <a:r>
              <a:rPr lang="de-CH" dirty="0" smtClean="0"/>
              <a:t> oder Katechetin ist… Nein!  Es muss mehr sein, aber zutiefst mehr, auch mystisch mehr: Das ist es, warum ich von der </a:t>
            </a:r>
            <a:r>
              <a:rPr lang="de-CH" dirty="0" smtClean="0">
                <a:solidFill>
                  <a:srgbClr val="FF0000"/>
                </a:solidFill>
              </a:rPr>
              <a:t>Theologie der Frau</a:t>
            </a:r>
            <a:r>
              <a:rPr lang="de-CH" dirty="0" smtClean="0"/>
              <a:t> gesprochen habe. </a:t>
            </a:r>
          </a:p>
          <a:p>
            <a:pPr algn="just"/>
            <a:r>
              <a:rPr lang="de-CH" dirty="0" smtClean="0"/>
              <a:t>In Bezug auf die </a:t>
            </a:r>
            <a:r>
              <a:rPr lang="de-CH" dirty="0" smtClean="0">
                <a:solidFill>
                  <a:srgbClr val="FF0000"/>
                </a:solidFill>
              </a:rPr>
              <a:t>Priesterweihe der Frauen </a:t>
            </a:r>
            <a:r>
              <a:rPr lang="de-CH" dirty="0" smtClean="0"/>
              <a:t>hat die Kirche gesprochen, und sie sagt: </a:t>
            </a:r>
            <a:r>
              <a:rPr lang="de-CH" dirty="0" smtClean="0">
                <a:solidFill>
                  <a:srgbClr val="FF0000"/>
                </a:solidFill>
              </a:rPr>
              <a:t>Nein</a:t>
            </a:r>
            <a:r>
              <a:rPr lang="de-CH" dirty="0" smtClean="0"/>
              <a:t> – Johannes Paul II. hat das gesagt, doch </a:t>
            </a:r>
            <a:r>
              <a:rPr lang="de-CH" dirty="0" smtClean="0">
                <a:solidFill>
                  <a:srgbClr val="FF0000"/>
                </a:solidFill>
              </a:rPr>
              <a:t>in definitiver Form</a:t>
            </a:r>
            <a:r>
              <a:rPr lang="de-CH" dirty="0" smtClean="0"/>
              <a:t>. Diese Tür ist verschlossen, doch dazu möchte ich dir etwas sagen – ich habe es schon gesagt, aber ich wiederhole es –: Die </a:t>
            </a:r>
            <a:r>
              <a:rPr lang="de-CH" dirty="0" smtClean="0">
                <a:solidFill>
                  <a:srgbClr val="FF0000"/>
                </a:solidFill>
              </a:rPr>
              <a:t>Muttergottes, Maria, war wichtiger als die Apostel, die Bischöfe, die Diakone und die Priester. Die Frau ist in der Kirche wichtiger als die Bischöfe und die Priester</a:t>
            </a:r>
            <a:r>
              <a:rPr lang="de-CH" dirty="0" smtClean="0"/>
              <a:t> – </a:t>
            </a:r>
            <a:r>
              <a:rPr lang="de-CH" i="1" dirty="0" smtClean="0">
                <a:solidFill>
                  <a:srgbClr val="FF0000"/>
                </a:solidFill>
              </a:rPr>
              <a:t>wie</a:t>
            </a:r>
            <a:r>
              <a:rPr lang="de-CH" dirty="0" smtClean="0"/>
              <a:t>: das ist es, was wir versuchen müssen besser zu klären, denn ich denke, es fehlt hier eine </a:t>
            </a:r>
            <a:r>
              <a:rPr lang="de-CH" dirty="0" smtClean="0">
                <a:solidFill>
                  <a:srgbClr val="FF0000"/>
                </a:solidFill>
              </a:rPr>
              <a:t>theologische Klärung</a:t>
            </a:r>
            <a:r>
              <a:rPr lang="de-CH" dirty="0" smtClean="0"/>
              <a:t>.“ </a:t>
            </a:r>
          </a:p>
          <a:p>
            <a:pPr lvl="0" algn="just"/>
            <a:r>
              <a:rPr lang="de-CH" sz="1100" dirty="0" smtClean="0">
                <a:solidFill>
                  <a:prstClr val="black"/>
                </a:solidFill>
              </a:rPr>
              <a:t>Pressekonferenz mit Papst Franziskus beim Rückflug vom Weltjugendtag in Rio 2013</a:t>
            </a:r>
          </a:p>
          <a:p>
            <a:pPr algn="just"/>
            <a:endParaRPr lang="de-CH"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1"/>
          </p:nvPr>
        </p:nvSpPr>
        <p:spPr/>
        <p:txBody>
          <a:bodyPr/>
          <a:lstStyle/>
          <a:p>
            <a:fld id="{7E2A8C5C-765F-4E3B-B52C-23445E701865}" type="slidenum">
              <a:rPr lang="de-CH" smtClean="0"/>
              <a:pPr/>
              <a:t>11</a:t>
            </a:fld>
            <a:endParaRPr lang="de-CH"/>
          </a:p>
        </p:txBody>
      </p:sp>
      <p:sp>
        <p:nvSpPr>
          <p:cNvPr id="5" name="Titel 1"/>
          <p:cNvSpPr>
            <a:spLocks noGrp="1"/>
          </p:cNvSpPr>
          <p:nvPr>
            <p:ph type="title"/>
          </p:nvPr>
        </p:nvSpPr>
        <p:spPr>
          <a:xfrm>
            <a:off x="601216" y="44624"/>
            <a:ext cx="7931224" cy="634082"/>
          </a:xfrm>
        </p:spPr>
        <p:txBody>
          <a:bodyPr>
            <a:normAutofit/>
          </a:bodyPr>
          <a:lstStyle/>
          <a:p>
            <a:pPr algn="ctr"/>
            <a:r>
              <a:rPr lang="de-CH" dirty="0" smtClean="0"/>
              <a:t>Zum Thema Homosexualität</a:t>
            </a:r>
            <a:endParaRPr lang="de-CH" dirty="0"/>
          </a:p>
        </p:txBody>
      </p:sp>
      <p:sp>
        <p:nvSpPr>
          <p:cNvPr id="6" name="Rechteck 5"/>
          <p:cNvSpPr/>
          <p:nvPr/>
        </p:nvSpPr>
        <p:spPr>
          <a:xfrm>
            <a:off x="179512" y="692696"/>
            <a:ext cx="8568952" cy="2200602"/>
          </a:xfrm>
          <a:prstGeom prst="rect">
            <a:avLst/>
          </a:prstGeom>
        </p:spPr>
        <p:txBody>
          <a:bodyPr wrap="square">
            <a:spAutoFit/>
          </a:bodyPr>
          <a:lstStyle/>
          <a:p>
            <a:pPr algn="just"/>
            <a:r>
              <a:rPr lang="de-CH" dirty="0" smtClean="0"/>
              <a:t>„Ich glaube, wenn jemand sich einem solchen Menschen gegenüber sieht, muss er das Faktum, „</a:t>
            </a:r>
            <a:r>
              <a:rPr lang="de-CH" i="1" dirty="0" smtClean="0"/>
              <a:t>Gay</a:t>
            </a:r>
            <a:r>
              <a:rPr lang="de-CH" dirty="0" smtClean="0"/>
              <a:t>“ zu sein, von dem Faktum unterscheiden, daraus eine Lobby zu machen. Denn die </a:t>
            </a:r>
            <a:r>
              <a:rPr lang="de-CH" dirty="0" err="1" smtClean="0"/>
              <a:t>Lobbies</a:t>
            </a:r>
            <a:r>
              <a:rPr lang="de-CH" dirty="0" smtClean="0"/>
              <a:t> – alle </a:t>
            </a:r>
            <a:r>
              <a:rPr lang="de-CH" dirty="0" err="1" smtClean="0"/>
              <a:t>Lobbies</a:t>
            </a:r>
            <a:r>
              <a:rPr lang="de-CH" dirty="0" smtClean="0"/>
              <a:t> – sind nicht gut … </a:t>
            </a:r>
            <a:r>
              <a:rPr lang="de-CH" dirty="0" smtClean="0">
                <a:solidFill>
                  <a:srgbClr val="FF0000"/>
                </a:solidFill>
              </a:rPr>
              <a:t>Wenn einer </a:t>
            </a:r>
            <a:r>
              <a:rPr lang="de-CH" i="1" dirty="0" smtClean="0">
                <a:solidFill>
                  <a:srgbClr val="FF0000"/>
                </a:solidFill>
              </a:rPr>
              <a:t>Gay</a:t>
            </a:r>
            <a:r>
              <a:rPr lang="de-CH" dirty="0" smtClean="0">
                <a:solidFill>
                  <a:srgbClr val="FF0000"/>
                </a:solidFill>
              </a:rPr>
              <a:t> ist und den Herrn sucht und guten Willen hat – wer bin dann ich, ihn zu verurteilen? </a:t>
            </a:r>
            <a:r>
              <a:rPr lang="de-CH" dirty="0" smtClean="0"/>
              <a:t>Der </a:t>
            </a:r>
            <a:r>
              <a:rPr lang="de-CH" dirty="0" smtClean="0">
                <a:solidFill>
                  <a:srgbClr val="FF0000"/>
                </a:solidFill>
              </a:rPr>
              <a:t>Katechismus der Katholischen Kirche erklärt das sehr schön</a:t>
            </a:r>
            <a:r>
              <a:rPr lang="de-CH" dirty="0" smtClean="0"/>
              <a:t>, aber er sagt: Halt! Diese Menschen dürfen </a:t>
            </a:r>
            <a:r>
              <a:rPr lang="de-CH" dirty="0" smtClean="0">
                <a:solidFill>
                  <a:srgbClr val="FF0000"/>
                </a:solidFill>
              </a:rPr>
              <a:t>nicht an den Rand gedrängt werden</a:t>
            </a:r>
            <a:r>
              <a:rPr lang="de-CH" dirty="0" smtClean="0"/>
              <a:t>, sie müssen in die Gesellschaft integriert werden.“ </a:t>
            </a:r>
            <a:r>
              <a:rPr lang="de-CH" sz="1100" dirty="0" smtClean="0">
                <a:solidFill>
                  <a:prstClr val="black"/>
                </a:solidFill>
              </a:rPr>
              <a:t>Pressekonferenz mit Papst Franziskus beim Rückflug vom Weltjugendtag in Rio 2013</a:t>
            </a:r>
            <a:endParaRPr lang="de-CH" dirty="0"/>
          </a:p>
        </p:txBody>
      </p:sp>
      <p:sp>
        <p:nvSpPr>
          <p:cNvPr id="7" name="Textfeld 6"/>
          <p:cNvSpPr txBox="1"/>
          <p:nvPr/>
        </p:nvSpPr>
        <p:spPr>
          <a:xfrm>
            <a:off x="251520" y="2996952"/>
            <a:ext cx="8424936" cy="830997"/>
          </a:xfrm>
          <a:prstGeom prst="rect">
            <a:avLst/>
          </a:prstGeom>
          <a:noFill/>
        </p:spPr>
        <p:txBody>
          <a:bodyPr wrap="square" rtlCol="0">
            <a:spAutoFit/>
          </a:bodyPr>
          <a:lstStyle/>
          <a:p>
            <a:pPr algn="ctr"/>
            <a:r>
              <a:rPr lang="de-CH" sz="2400" b="1" dirty="0" smtClean="0">
                <a:solidFill>
                  <a:srgbClr val="FF0000"/>
                </a:solidFill>
              </a:rPr>
              <a:t>!!Botschaft ist nicht neu!!! </a:t>
            </a:r>
          </a:p>
          <a:p>
            <a:pPr algn="ctr"/>
            <a:r>
              <a:rPr lang="de-CH" sz="2400" b="1" dirty="0" smtClean="0">
                <a:solidFill>
                  <a:srgbClr val="FF0000"/>
                </a:solidFill>
              </a:rPr>
              <a:t>Ein Blick in den oft </a:t>
            </a:r>
            <a:r>
              <a:rPr lang="de-CH" sz="2400" b="1" smtClean="0">
                <a:solidFill>
                  <a:srgbClr val="FF0000"/>
                </a:solidFill>
              </a:rPr>
              <a:t>verschmäten</a:t>
            </a:r>
            <a:r>
              <a:rPr lang="de-CH" sz="2400" b="1" dirty="0" smtClean="0">
                <a:solidFill>
                  <a:srgbClr val="FF0000"/>
                </a:solidFill>
              </a:rPr>
              <a:t> </a:t>
            </a:r>
            <a:r>
              <a:rPr lang="de-CH" sz="2400" b="1" dirty="0" smtClean="0">
                <a:solidFill>
                  <a:srgbClr val="FF0000"/>
                </a:solidFill>
              </a:rPr>
              <a:t>Katechismus zeigt das:</a:t>
            </a:r>
            <a:endParaRPr lang="de-CH" sz="2400" b="1" dirty="0">
              <a:solidFill>
                <a:srgbClr val="FF0000"/>
              </a:solidFill>
            </a:endParaRPr>
          </a:p>
        </p:txBody>
      </p:sp>
      <p:sp>
        <p:nvSpPr>
          <p:cNvPr id="2050" name="Rectangle 2"/>
          <p:cNvSpPr>
            <a:spLocks noChangeArrowheads="1"/>
          </p:cNvSpPr>
          <p:nvPr/>
        </p:nvSpPr>
        <p:spPr bwMode="auto">
          <a:xfrm>
            <a:off x="107504" y="4069573"/>
            <a:ext cx="8568952" cy="1951715"/>
          </a:xfrm>
          <a:prstGeom prst="rect">
            <a:avLst/>
          </a:prstGeom>
          <a:noFill/>
          <a:ln w="9525">
            <a:noFill/>
            <a:miter lim="800000"/>
            <a:headEnd/>
            <a:tailEnd/>
          </a:ln>
          <a:effectLst/>
        </p:spPr>
        <p:txBody>
          <a:bodyPr vert="horz" wrap="square" lIns="0" tIns="158700" rIns="0" bIns="15870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dirty="0" smtClean="0">
                <a:ln>
                  <a:noFill/>
                </a:ln>
                <a:solidFill>
                  <a:schemeClr val="tx1"/>
                </a:solidFill>
                <a:effectLst/>
                <a:latin typeface="Arial" charset="0"/>
                <a:cs typeface="Arial" charset="0"/>
              </a:rPr>
              <a:t>„Eine nicht geringe Anzahl von Männern und Frauen </a:t>
            </a:r>
            <a:r>
              <a:rPr kumimoji="0" lang="de-DE" sz="1600" b="0" i="0" strike="noStrike" cap="none" normalizeH="0" baseline="0" dirty="0" smtClean="0">
                <a:ln>
                  <a:noFill/>
                </a:ln>
                <a:solidFill>
                  <a:schemeClr val="tx1"/>
                </a:solidFill>
                <a:effectLst/>
                <a:latin typeface="Arial" charset="0"/>
                <a:cs typeface="Arial" charset="0"/>
              </a:rPr>
              <a:t>haben tiefsitzende homosexuelle Tendenzen. Diese Neigung, die </a:t>
            </a:r>
            <a:r>
              <a:rPr kumimoji="0" lang="de-DE" sz="1600" b="0" i="0" strike="noStrike" cap="none" normalizeH="0" baseline="0" dirty="0" smtClean="0">
                <a:ln>
                  <a:noFill/>
                </a:ln>
                <a:solidFill>
                  <a:srgbClr val="FF0000"/>
                </a:solidFill>
                <a:effectLst/>
                <a:latin typeface="Arial" charset="0"/>
                <a:cs typeface="Arial" charset="0"/>
              </a:rPr>
              <a:t>objektiv ungeordnet ist</a:t>
            </a:r>
            <a:r>
              <a:rPr kumimoji="0" lang="de-DE" sz="1600" b="0" i="0" strike="noStrike" cap="none" normalizeH="0" baseline="0" dirty="0" smtClean="0">
                <a:ln>
                  <a:noFill/>
                </a:ln>
                <a:solidFill>
                  <a:schemeClr val="tx1"/>
                </a:solidFill>
                <a:effectLst/>
                <a:latin typeface="Arial" charset="0"/>
                <a:cs typeface="Arial" charset="0"/>
              </a:rPr>
              <a:t>, </a:t>
            </a:r>
            <a:r>
              <a:rPr kumimoji="0" lang="de-DE" sz="1600" b="0" i="1" u="none" strike="noStrike" cap="none" normalizeH="0" baseline="0" dirty="0" smtClean="0">
                <a:ln>
                  <a:noFill/>
                </a:ln>
                <a:solidFill>
                  <a:schemeClr val="tx1"/>
                </a:solidFill>
                <a:effectLst/>
                <a:latin typeface="Arial" charset="0"/>
                <a:cs typeface="Arial" charset="0"/>
              </a:rPr>
              <a:t>stellt für die meisten von ihnen eine Prüfung dar.</a:t>
            </a:r>
            <a:r>
              <a:rPr kumimoji="0" lang="de-DE" sz="1600" b="0" i="0" u="none" strike="noStrike" cap="none" normalizeH="0" baseline="0" dirty="0" smtClean="0">
                <a:ln>
                  <a:noFill/>
                </a:ln>
                <a:solidFill>
                  <a:schemeClr val="tx1"/>
                </a:solidFill>
                <a:effectLst/>
                <a:latin typeface="Arial" charset="0"/>
                <a:cs typeface="Arial" charset="0"/>
              </a:rPr>
              <a:t> Ihnen ist mit </a:t>
            </a:r>
            <a:r>
              <a:rPr kumimoji="0" lang="de-DE" sz="1600" b="0" i="0" u="none" strike="noStrike" cap="none" normalizeH="0" baseline="0" dirty="0" smtClean="0">
                <a:ln>
                  <a:noFill/>
                </a:ln>
                <a:solidFill>
                  <a:srgbClr val="FF0000"/>
                </a:solidFill>
                <a:effectLst/>
                <a:latin typeface="Arial" charset="0"/>
                <a:cs typeface="Arial" charset="0"/>
              </a:rPr>
              <a:t>Achtung, Mitleid und Takt zu begegnen</a:t>
            </a:r>
            <a:r>
              <a:rPr kumimoji="0" lang="de-DE" sz="1600" b="0" i="0" u="none" strike="noStrike" cap="none" normalizeH="0" baseline="0" dirty="0" smtClean="0">
                <a:ln>
                  <a:noFill/>
                </a:ln>
                <a:solidFill>
                  <a:schemeClr val="tx1"/>
                </a:solidFill>
                <a:effectLst/>
                <a:latin typeface="Arial" charset="0"/>
                <a:cs typeface="Arial" charset="0"/>
              </a:rPr>
              <a:t>. </a:t>
            </a:r>
            <a:r>
              <a:rPr kumimoji="0" lang="de-DE" sz="1600" b="0" i="0" u="none" strike="noStrike" cap="none" normalizeH="0" baseline="0" dirty="0" smtClean="0">
                <a:ln>
                  <a:noFill/>
                </a:ln>
                <a:solidFill>
                  <a:srgbClr val="FF0000"/>
                </a:solidFill>
                <a:effectLst/>
                <a:latin typeface="Arial" charset="0"/>
                <a:cs typeface="Arial" charset="0"/>
              </a:rPr>
              <a:t>Man hüte sich, sie in irgend einer Weise ungerecht zurückzusetzen. Auch diese Menschen sind berufen, in ihrem Leben den Willen Gottes zu erfüllen</a:t>
            </a:r>
            <a:r>
              <a:rPr kumimoji="0" lang="de-DE" sz="1600" b="0" i="0" u="none" strike="noStrike" cap="none" normalizeH="0" baseline="0" dirty="0" smtClean="0">
                <a:ln>
                  <a:noFill/>
                </a:ln>
                <a:solidFill>
                  <a:schemeClr val="tx1"/>
                </a:solidFill>
                <a:effectLst/>
                <a:latin typeface="Arial" charset="0"/>
                <a:cs typeface="Arial" charset="0"/>
              </a:rPr>
              <a:t> und, wenn sie Christen sind, die Schwierigkeiten, die ihnen aus ihrer </a:t>
            </a:r>
            <a:r>
              <a:rPr kumimoji="0" lang="de-DE" sz="1600" b="0" i="0" strike="noStrike" cap="none" normalizeH="0" baseline="0" dirty="0" err="1" smtClean="0">
                <a:ln>
                  <a:noFill/>
                </a:ln>
                <a:solidFill>
                  <a:schemeClr val="tx1"/>
                </a:solidFill>
                <a:effectLst/>
                <a:latin typeface="Arial" charset="0"/>
                <a:cs typeface="Arial" charset="0"/>
              </a:rPr>
              <a:t>Verfaßtheit</a:t>
            </a:r>
            <a:r>
              <a:rPr kumimoji="0" lang="de-DE" sz="1600" b="0" i="0" strike="noStrike" cap="none" normalizeH="0" baseline="0" dirty="0" smtClean="0">
                <a:ln>
                  <a:noFill/>
                </a:ln>
                <a:solidFill>
                  <a:schemeClr val="tx1"/>
                </a:solidFill>
                <a:effectLst/>
                <a:latin typeface="Arial" charset="0"/>
                <a:cs typeface="Arial" charset="0"/>
              </a:rPr>
              <a:t> </a:t>
            </a:r>
            <a:r>
              <a:rPr kumimoji="0" lang="de-DE" sz="1600" b="0" i="0" u="none" strike="noStrike" cap="none" normalizeH="0" baseline="0" dirty="0" smtClean="0">
                <a:ln>
                  <a:noFill/>
                </a:ln>
                <a:solidFill>
                  <a:schemeClr val="tx1"/>
                </a:solidFill>
                <a:effectLst/>
                <a:latin typeface="Arial" charset="0"/>
                <a:cs typeface="Arial" charset="0"/>
              </a:rPr>
              <a:t>erwachsen können, mit dem Kreuzesopfer des Herrn zu vereinen.“</a:t>
            </a:r>
          </a:p>
          <a:p>
            <a:pPr lvl="0" algn="just" eaLnBrk="0" fontAlgn="base" hangingPunct="0">
              <a:spcBef>
                <a:spcPct val="0"/>
              </a:spcBef>
              <a:spcAft>
                <a:spcPct val="0"/>
              </a:spcAft>
            </a:pPr>
            <a:r>
              <a:rPr lang="de-DE" sz="1000" dirty="0" smtClean="0">
                <a:latin typeface="Arial" charset="0"/>
                <a:cs typeface="Arial" charset="0"/>
              </a:rPr>
              <a:t>KKK 2358</a:t>
            </a:r>
            <a:r>
              <a:rPr kumimoji="0" lang="de-DE" sz="1000" b="0" i="0" u="none" strike="noStrike" cap="none" normalizeH="0" baseline="0" dirty="0" smtClean="0">
                <a:ln>
                  <a:noFill/>
                </a:ln>
                <a:solidFill>
                  <a:schemeClr val="tx1"/>
                </a:solidFill>
                <a:effectLst/>
                <a:latin typeface="Arial" charset="0"/>
                <a:cs typeface="Arial" charset="0"/>
              </a:rPr>
              <a:t> </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box(in)">
                                      <p:cBhvr>
                                        <p:cTn id="13" dur="500"/>
                                        <p:tgtEl>
                                          <p:spTgt spid="7">
                                            <p:txEl>
                                              <p:pRg st="0" end="0"/>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box(in)">
                                      <p:cBhvr>
                                        <p:cTn id="16" dur="50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2050"/>
                                        </p:tgtEl>
                                        <p:attrNameLst>
                                          <p:attrName>style.visibility</p:attrName>
                                        </p:attrNameLst>
                                      </p:cBhvr>
                                      <p:to>
                                        <p:strVal val="visible"/>
                                      </p:to>
                                    </p:set>
                                    <p:animEffect transition="in" filter="box(in)">
                                      <p:cBhvr>
                                        <p:cTn id="21"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05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1"/>
          </p:nvPr>
        </p:nvSpPr>
        <p:spPr/>
        <p:txBody>
          <a:bodyPr/>
          <a:lstStyle/>
          <a:p>
            <a:fld id="{7E2A8C5C-765F-4E3B-B52C-23445E701865}" type="slidenum">
              <a:rPr lang="de-CH" smtClean="0"/>
              <a:pPr/>
              <a:t>12</a:t>
            </a:fld>
            <a:endParaRPr lang="de-CH"/>
          </a:p>
        </p:txBody>
      </p:sp>
      <p:sp>
        <p:nvSpPr>
          <p:cNvPr id="4" name="Rechteck 3"/>
          <p:cNvSpPr/>
          <p:nvPr/>
        </p:nvSpPr>
        <p:spPr>
          <a:xfrm>
            <a:off x="179512" y="1934830"/>
            <a:ext cx="8568952" cy="2862322"/>
          </a:xfrm>
          <a:prstGeom prst="rect">
            <a:avLst/>
          </a:prstGeom>
        </p:spPr>
        <p:txBody>
          <a:bodyPr wrap="square">
            <a:spAutoFit/>
          </a:bodyPr>
          <a:lstStyle/>
          <a:p>
            <a:endParaRPr lang="de-CH" dirty="0" smtClean="0"/>
          </a:p>
          <a:p>
            <a:pPr algn="just"/>
            <a:r>
              <a:rPr lang="de-CH" dirty="0" smtClean="0"/>
              <a:t>„Sie sprechen davon, dass ich in </a:t>
            </a:r>
            <a:r>
              <a:rPr lang="de-CH" i="1" dirty="0" smtClean="0"/>
              <a:t>Santa Marta</a:t>
            </a:r>
            <a:r>
              <a:rPr lang="de-CH" dirty="0" smtClean="0"/>
              <a:t> geblieben bin: Aber ich könnte nicht alleine im Palazzo wohnen … </a:t>
            </a:r>
            <a:r>
              <a:rPr lang="de-CH" dirty="0" smtClean="0">
                <a:solidFill>
                  <a:srgbClr val="FF0000"/>
                </a:solidFill>
              </a:rPr>
              <a:t>Das Päpstliche Appartement ist nicht luxuriös!</a:t>
            </a:r>
            <a:r>
              <a:rPr lang="de-CH" dirty="0" smtClean="0"/>
              <a:t> Es ist weitläufig, es ist groß, aber es ist nicht luxuriös. Doch </a:t>
            </a:r>
            <a:r>
              <a:rPr lang="de-CH" dirty="0" smtClean="0">
                <a:solidFill>
                  <a:srgbClr val="FF0000"/>
                </a:solidFill>
              </a:rPr>
              <a:t>ich kann nicht alleine leben oder mit einem kleinen Grüppchen! Ich brauche Menschen, muss Menschen begegnen, mit den Menschen sprechen. </a:t>
            </a:r>
            <a:r>
              <a:rPr lang="de-CH" dirty="0" smtClean="0"/>
              <a:t>Und darum habe ich, als die Jungen aus den Jesuitenschulen mich nach dem Warum gefragt haben … geantwortet: ,Aus psychiatrischen Gründen, einfach </a:t>
            </a:r>
            <a:r>
              <a:rPr lang="de-CH" dirty="0" smtClean="0">
                <a:solidFill>
                  <a:srgbClr val="FF0000"/>
                </a:solidFill>
              </a:rPr>
              <a:t>weil ich das psychologisch nicht schaffe</a:t>
            </a:r>
            <a:r>
              <a:rPr lang="de-CH" dirty="0" smtClean="0"/>
              <a:t>.‘ Jeder muss sein Leben so führen, wie es seiner Art zu leben und zu sein entspricht.“ </a:t>
            </a:r>
            <a:r>
              <a:rPr lang="de-CH" sz="1100" dirty="0" smtClean="0"/>
              <a:t>Pressekonferenz mit Papst Franziskus beim Rückflug vom Weltjugendtag in Rio 2013</a:t>
            </a:r>
            <a:endParaRPr lang="de-CH" sz="1100" dirty="0"/>
          </a:p>
        </p:txBody>
      </p:sp>
      <p:sp>
        <p:nvSpPr>
          <p:cNvPr id="7" name="Titel 1"/>
          <p:cNvSpPr>
            <a:spLocks noGrp="1"/>
          </p:cNvSpPr>
          <p:nvPr>
            <p:ph type="title"/>
          </p:nvPr>
        </p:nvSpPr>
        <p:spPr>
          <a:xfrm>
            <a:off x="704800" y="116632"/>
            <a:ext cx="7467600" cy="504056"/>
          </a:xfrm>
        </p:spPr>
        <p:txBody>
          <a:bodyPr>
            <a:normAutofit fontScale="90000"/>
          </a:bodyPr>
          <a:lstStyle/>
          <a:p>
            <a:pPr algn="ctr"/>
            <a:r>
              <a:rPr lang="de-CH" dirty="0" smtClean="0"/>
              <a:t>Warum Franziskus im Gästehaus wohnt</a:t>
            </a:r>
            <a:endParaRPr lang="de-CH"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ox(in)">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76808" y="116632"/>
            <a:ext cx="7467600" cy="648072"/>
          </a:xfrm>
        </p:spPr>
        <p:txBody>
          <a:bodyPr>
            <a:normAutofit fontScale="90000"/>
          </a:bodyPr>
          <a:lstStyle/>
          <a:p>
            <a:pPr algn="ctr"/>
            <a:r>
              <a:rPr lang="de-CH" dirty="0" smtClean="0"/>
              <a:t>Welche Kirche möchte Papst Franziskus? </a:t>
            </a:r>
            <a:endParaRPr lang="de-CH" dirty="0"/>
          </a:p>
        </p:txBody>
      </p:sp>
      <p:sp>
        <p:nvSpPr>
          <p:cNvPr id="3" name="Foliennummernplatzhalter 2"/>
          <p:cNvSpPr>
            <a:spLocks noGrp="1"/>
          </p:cNvSpPr>
          <p:nvPr>
            <p:ph type="sldNum" sz="quarter" idx="11"/>
          </p:nvPr>
        </p:nvSpPr>
        <p:spPr/>
        <p:txBody>
          <a:bodyPr/>
          <a:lstStyle/>
          <a:p>
            <a:fld id="{7E2A8C5C-765F-4E3B-B52C-23445E701865}" type="slidenum">
              <a:rPr lang="de-CH" smtClean="0"/>
              <a:pPr/>
              <a:t>13</a:t>
            </a:fld>
            <a:endParaRPr lang="de-CH"/>
          </a:p>
        </p:txBody>
      </p:sp>
      <p:sp>
        <p:nvSpPr>
          <p:cNvPr id="4" name="Rechteck 3"/>
          <p:cNvSpPr/>
          <p:nvPr/>
        </p:nvSpPr>
        <p:spPr>
          <a:xfrm>
            <a:off x="179512" y="836712"/>
            <a:ext cx="8568952" cy="2031325"/>
          </a:xfrm>
          <a:prstGeom prst="rect">
            <a:avLst/>
          </a:prstGeom>
        </p:spPr>
        <p:txBody>
          <a:bodyPr wrap="square">
            <a:spAutoFit/>
          </a:bodyPr>
          <a:lstStyle/>
          <a:p>
            <a:pPr algn="just"/>
            <a:r>
              <a:rPr lang="de-CH" dirty="0" smtClean="0"/>
              <a:t>„Ich verstehe das, die Jünger wollten Effizienz, sie wollten, dass die Kirche ohne Probleme vorangehe, und das kann eine Versuchung für die ganze Kirche werden: die </a:t>
            </a:r>
            <a:r>
              <a:rPr lang="de-CH" dirty="0" smtClean="0">
                <a:solidFill>
                  <a:srgbClr val="FF0000"/>
                </a:solidFill>
              </a:rPr>
              <a:t>Kirche des Funktionalismus</a:t>
            </a:r>
            <a:r>
              <a:rPr lang="de-CH" dirty="0" smtClean="0"/>
              <a:t>! Die </a:t>
            </a:r>
            <a:r>
              <a:rPr lang="de-CH" dirty="0" smtClean="0">
                <a:solidFill>
                  <a:srgbClr val="FF0000"/>
                </a:solidFill>
              </a:rPr>
              <a:t>gut organisierte Kirche! </a:t>
            </a:r>
            <a:r>
              <a:rPr lang="de-CH" dirty="0" smtClean="0"/>
              <a:t>All das, aber </a:t>
            </a:r>
            <a:r>
              <a:rPr lang="de-CH" dirty="0" smtClean="0">
                <a:solidFill>
                  <a:srgbClr val="FF0000"/>
                </a:solidFill>
              </a:rPr>
              <a:t>ohne Gedächtnis und ohne Verheißung! </a:t>
            </a:r>
            <a:r>
              <a:rPr lang="de-CH" dirty="0" smtClean="0"/>
              <a:t>So wird diese Kirche nicht gehen: </a:t>
            </a:r>
            <a:r>
              <a:rPr lang="de-CH" dirty="0" smtClean="0">
                <a:solidFill>
                  <a:srgbClr val="FF0000"/>
                </a:solidFill>
              </a:rPr>
              <a:t>sie wird die Kirche der Machtkämpfe sein, sie wird die Kirche der Eifersüchteleien unter den Getauften sein und vieles andere, das sich einstellt, wenn da kein Gedächtnis und keine Verheißung sind</a:t>
            </a:r>
            <a:r>
              <a:rPr lang="de-CH" dirty="0" smtClean="0"/>
              <a:t>“.  </a:t>
            </a:r>
            <a:r>
              <a:rPr lang="de-CH" sz="1100" dirty="0" smtClean="0"/>
              <a:t>Papst Franziskus; Predigt  Montag der 26. Woche im Jahreskreis</a:t>
            </a:r>
            <a:endParaRPr lang="de-CH" dirty="0"/>
          </a:p>
        </p:txBody>
      </p:sp>
      <p:sp>
        <p:nvSpPr>
          <p:cNvPr id="6" name="Textfeld 5"/>
          <p:cNvSpPr txBox="1"/>
          <p:nvPr/>
        </p:nvSpPr>
        <p:spPr>
          <a:xfrm>
            <a:off x="467544" y="3284984"/>
            <a:ext cx="8280920" cy="2031325"/>
          </a:xfrm>
          <a:prstGeom prst="rect">
            <a:avLst/>
          </a:prstGeom>
          <a:noFill/>
        </p:spPr>
        <p:txBody>
          <a:bodyPr wrap="square" rtlCol="0">
            <a:spAutoFit/>
          </a:bodyPr>
          <a:lstStyle/>
          <a:p>
            <a:pPr>
              <a:buFont typeface="Wingdings"/>
              <a:buChar char="à"/>
            </a:pPr>
            <a:r>
              <a:rPr lang="de-CH" dirty="0" smtClean="0">
                <a:solidFill>
                  <a:srgbClr val="FF0000"/>
                </a:solidFill>
              </a:rPr>
              <a:t>Inhalt/Theologie bleibt! </a:t>
            </a:r>
          </a:p>
          <a:p>
            <a:endParaRPr lang="de-CH" dirty="0" smtClean="0"/>
          </a:p>
          <a:p>
            <a:pPr>
              <a:buFont typeface="Wingdings"/>
              <a:buChar char="à"/>
            </a:pPr>
            <a:r>
              <a:rPr lang="de-CH" dirty="0" smtClean="0">
                <a:solidFill>
                  <a:srgbClr val="FF0000"/>
                </a:solidFill>
              </a:rPr>
              <a:t>Glaube soll vertieft werden und wieder im Vordergrund stehen!</a:t>
            </a:r>
          </a:p>
          <a:p>
            <a:pPr>
              <a:buFont typeface="Wingdings"/>
              <a:buChar char="à"/>
            </a:pPr>
            <a:endParaRPr lang="de-CH" dirty="0" smtClean="0"/>
          </a:p>
          <a:p>
            <a:pPr>
              <a:buFont typeface="Wingdings"/>
              <a:buChar char="à"/>
            </a:pPr>
            <a:r>
              <a:rPr lang="de-CH" dirty="0" smtClean="0">
                <a:solidFill>
                  <a:srgbClr val="FF0000"/>
                </a:solidFill>
              </a:rPr>
              <a:t>Äusserlichkeiten/Strukturen sollen verändert werden!</a:t>
            </a:r>
          </a:p>
          <a:p>
            <a:pPr>
              <a:buFont typeface="Wingdings"/>
              <a:buChar char="à"/>
            </a:pPr>
            <a:endParaRPr lang="de-CH" dirty="0" smtClean="0">
              <a:solidFill>
                <a:srgbClr val="FF0000"/>
              </a:solidFill>
            </a:endParaRPr>
          </a:p>
          <a:p>
            <a:pPr>
              <a:buFont typeface="Wingdings"/>
              <a:buChar char="à"/>
            </a:pPr>
            <a:r>
              <a:rPr lang="de-CH" dirty="0" smtClean="0">
                <a:solidFill>
                  <a:srgbClr val="FF0000"/>
                </a:solidFill>
              </a:rPr>
              <a:t>Art und Weisse/ Stil der Verkündigung sollen sich ändern!</a:t>
            </a:r>
            <a:endParaRPr lang="de-CH" dirty="0">
              <a:solidFill>
                <a:srgbClr val="FF000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1"/>
          </p:nvPr>
        </p:nvSpPr>
        <p:spPr/>
        <p:txBody>
          <a:bodyPr/>
          <a:lstStyle/>
          <a:p>
            <a:fld id="{7E2A8C5C-765F-4E3B-B52C-23445E701865}" type="slidenum">
              <a:rPr lang="de-CH" smtClean="0"/>
              <a:pPr/>
              <a:t>14</a:t>
            </a:fld>
            <a:endParaRPr lang="de-CH"/>
          </a:p>
        </p:txBody>
      </p:sp>
      <p:sp>
        <p:nvSpPr>
          <p:cNvPr id="4" name="Titel 1"/>
          <p:cNvSpPr>
            <a:spLocks noGrp="1"/>
          </p:cNvSpPr>
          <p:nvPr>
            <p:ph type="title"/>
          </p:nvPr>
        </p:nvSpPr>
        <p:spPr>
          <a:xfrm>
            <a:off x="529208" y="44624"/>
            <a:ext cx="7931224" cy="634082"/>
          </a:xfrm>
        </p:spPr>
        <p:txBody>
          <a:bodyPr>
            <a:normAutofit fontScale="90000"/>
          </a:bodyPr>
          <a:lstStyle/>
          <a:p>
            <a:pPr algn="ctr"/>
            <a:r>
              <a:rPr lang="de-CH" dirty="0" smtClean="0"/>
              <a:t>Ausblick: Was bedeutet das für uns Konkret?</a:t>
            </a:r>
            <a:endParaRPr lang="de-CH" dirty="0"/>
          </a:p>
        </p:txBody>
      </p:sp>
      <p:sp>
        <p:nvSpPr>
          <p:cNvPr id="5" name="Textfeld 4"/>
          <p:cNvSpPr txBox="1"/>
          <p:nvPr/>
        </p:nvSpPr>
        <p:spPr>
          <a:xfrm>
            <a:off x="1835696" y="764704"/>
            <a:ext cx="5112568" cy="369332"/>
          </a:xfrm>
          <a:prstGeom prst="rect">
            <a:avLst/>
          </a:prstGeom>
          <a:noFill/>
        </p:spPr>
        <p:txBody>
          <a:bodyPr wrap="square" rtlCol="0">
            <a:spAutoFit/>
          </a:bodyPr>
          <a:lstStyle/>
          <a:p>
            <a:pPr algn="ctr"/>
            <a:r>
              <a:rPr lang="de-CH" b="1" dirty="0" smtClean="0">
                <a:solidFill>
                  <a:srgbClr val="FF0000"/>
                </a:solidFill>
              </a:rPr>
              <a:t>Prioritäten der Kirche in Westeuropa heute:</a:t>
            </a:r>
            <a:endParaRPr lang="de-CH" b="1" dirty="0">
              <a:solidFill>
                <a:srgbClr val="FF0000"/>
              </a:solidFill>
            </a:endParaRPr>
          </a:p>
        </p:txBody>
      </p:sp>
      <p:graphicFrame>
        <p:nvGraphicFramePr>
          <p:cNvPr id="6" name="Diagramm 5"/>
          <p:cNvGraphicFramePr/>
          <p:nvPr/>
        </p:nvGraphicFramePr>
        <p:xfrm>
          <a:off x="1403648" y="198884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29208" y="44624"/>
            <a:ext cx="7931224" cy="634082"/>
          </a:xfrm>
        </p:spPr>
        <p:txBody>
          <a:bodyPr>
            <a:normAutofit fontScale="90000"/>
          </a:bodyPr>
          <a:lstStyle/>
          <a:p>
            <a:pPr algn="ctr"/>
            <a:r>
              <a:rPr lang="de-CH" dirty="0" smtClean="0"/>
              <a:t>Ausblick: Was bedeutet das für uns Konkret?</a:t>
            </a:r>
            <a:endParaRPr lang="de-CH" dirty="0"/>
          </a:p>
        </p:txBody>
      </p:sp>
      <p:sp>
        <p:nvSpPr>
          <p:cNvPr id="3" name="Foliennummernplatzhalter 2"/>
          <p:cNvSpPr>
            <a:spLocks noGrp="1"/>
          </p:cNvSpPr>
          <p:nvPr>
            <p:ph type="sldNum" sz="quarter" idx="11"/>
          </p:nvPr>
        </p:nvSpPr>
        <p:spPr/>
        <p:txBody>
          <a:bodyPr/>
          <a:lstStyle/>
          <a:p>
            <a:fld id="{7E2A8C5C-765F-4E3B-B52C-23445E701865}" type="slidenum">
              <a:rPr lang="de-CH" smtClean="0"/>
              <a:pPr/>
              <a:t>15</a:t>
            </a:fld>
            <a:endParaRPr lang="de-CH"/>
          </a:p>
        </p:txBody>
      </p:sp>
      <p:graphicFrame>
        <p:nvGraphicFramePr>
          <p:cNvPr id="4" name="Diagramm 3"/>
          <p:cNvGraphicFramePr/>
          <p:nvPr/>
        </p:nvGraphicFramePr>
        <p:xfrm>
          <a:off x="1403648" y="188528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feld 4"/>
          <p:cNvSpPr txBox="1"/>
          <p:nvPr/>
        </p:nvSpPr>
        <p:spPr>
          <a:xfrm>
            <a:off x="2051720" y="764704"/>
            <a:ext cx="5112568" cy="369332"/>
          </a:xfrm>
          <a:prstGeom prst="rect">
            <a:avLst/>
          </a:prstGeom>
          <a:noFill/>
        </p:spPr>
        <p:txBody>
          <a:bodyPr wrap="square" rtlCol="0">
            <a:spAutoFit/>
          </a:bodyPr>
          <a:lstStyle/>
          <a:p>
            <a:pPr algn="ctr"/>
            <a:r>
              <a:rPr lang="de-CH" b="1" dirty="0" smtClean="0">
                <a:solidFill>
                  <a:srgbClr val="FF0000"/>
                </a:solidFill>
              </a:rPr>
              <a:t>Kirche, welche Papst Franziskus möchte:</a:t>
            </a:r>
            <a:endParaRPr lang="de-CH" b="1" dirty="0">
              <a:solidFill>
                <a:srgbClr val="FF0000"/>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7467600" cy="562074"/>
          </a:xfrm>
        </p:spPr>
        <p:txBody>
          <a:bodyPr/>
          <a:lstStyle/>
          <a:p>
            <a:pPr algn="ctr"/>
            <a:r>
              <a:rPr lang="de-CH" dirty="0" smtClean="0"/>
              <a:t>Zur Einführung einige Zitate</a:t>
            </a:r>
            <a:endParaRPr lang="de-CH" dirty="0"/>
          </a:p>
        </p:txBody>
      </p:sp>
      <p:sp>
        <p:nvSpPr>
          <p:cNvPr id="5" name="Foliennummernplatzhalter 4"/>
          <p:cNvSpPr>
            <a:spLocks noGrp="1"/>
          </p:cNvSpPr>
          <p:nvPr>
            <p:ph type="sldNum" sz="quarter" idx="11"/>
          </p:nvPr>
        </p:nvSpPr>
        <p:spPr/>
        <p:txBody>
          <a:bodyPr/>
          <a:lstStyle/>
          <a:p>
            <a:fld id="{7E2A8C5C-765F-4E3B-B52C-23445E701865}" type="slidenum">
              <a:rPr lang="de-CH" smtClean="0"/>
              <a:pPr/>
              <a:t>2</a:t>
            </a:fld>
            <a:endParaRPr lang="de-CH"/>
          </a:p>
        </p:txBody>
      </p:sp>
      <p:sp>
        <p:nvSpPr>
          <p:cNvPr id="6" name="Rechteck 5"/>
          <p:cNvSpPr/>
          <p:nvPr/>
        </p:nvSpPr>
        <p:spPr>
          <a:xfrm>
            <a:off x="107504" y="1124744"/>
            <a:ext cx="8352928" cy="923330"/>
          </a:xfrm>
          <a:prstGeom prst="rect">
            <a:avLst/>
          </a:prstGeom>
        </p:spPr>
        <p:txBody>
          <a:bodyPr wrap="square">
            <a:spAutoFit/>
          </a:bodyPr>
          <a:lstStyle/>
          <a:p>
            <a:pPr algn="just"/>
            <a:r>
              <a:rPr lang="de-CH" dirty="0" smtClean="0"/>
              <a:t>„Bekehrt euch: jetzt ist noch Zeit, um nicht in der Hölle zu enden. Und die erwartet euch, wenn ihr auf dieser Straße weitergeht.“  </a:t>
            </a:r>
          </a:p>
          <a:p>
            <a:endParaRPr lang="de-CH" dirty="0"/>
          </a:p>
        </p:txBody>
      </p:sp>
      <p:sp>
        <p:nvSpPr>
          <p:cNvPr id="7" name="Rechteck 6"/>
          <p:cNvSpPr/>
          <p:nvPr/>
        </p:nvSpPr>
        <p:spPr>
          <a:xfrm>
            <a:off x="3275856" y="1772816"/>
            <a:ext cx="4032448" cy="369332"/>
          </a:xfrm>
          <a:prstGeom prst="rect">
            <a:avLst/>
          </a:prstGeom>
        </p:spPr>
        <p:txBody>
          <a:bodyPr wrap="square">
            <a:spAutoFit/>
          </a:bodyPr>
          <a:lstStyle/>
          <a:p>
            <a:r>
              <a:rPr lang="de-CH" i="1" dirty="0" smtClean="0"/>
              <a:t>Papst Franziskus, GD am 21.03.2014</a:t>
            </a:r>
            <a:endParaRPr lang="de-CH" dirty="0"/>
          </a:p>
        </p:txBody>
      </p:sp>
      <p:sp>
        <p:nvSpPr>
          <p:cNvPr id="8" name="Rechteck 7"/>
          <p:cNvSpPr/>
          <p:nvPr/>
        </p:nvSpPr>
        <p:spPr>
          <a:xfrm>
            <a:off x="107504" y="2276872"/>
            <a:ext cx="8640960" cy="646331"/>
          </a:xfrm>
          <a:prstGeom prst="rect">
            <a:avLst/>
          </a:prstGeom>
        </p:spPr>
        <p:txBody>
          <a:bodyPr wrap="square">
            <a:spAutoFit/>
          </a:bodyPr>
          <a:lstStyle/>
          <a:p>
            <a:pPr algn="just"/>
            <a:r>
              <a:rPr lang="de-CH" dirty="0" smtClean="0"/>
              <a:t>„Wichtig ist, dass der Dialog in großer Geduld, in gegenseitigem Respekt und vor allem in vollkommener Ehrlichkeit weitergeführt wird.“</a:t>
            </a:r>
            <a:endParaRPr lang="de-CH" dirty="0"/>
          </a:p>
        </p:txBody>
      </p:sp>
      <p:sp>
        <p:nvSpPr>
          <p:cNvPr id="9" name="Rechteck 8"/>
          <p:cNvSpPr/>
          <p:nvPr/>
        </p:nvSpPr>
        <p:spPr>
          <a:xfrm>
            <a:off x="5575850" y="2852936"/>
            <a:ext cx="2236510" cy="369332"/>
          </a:xfrm>
          <a:prstGeom prst="rect">
            <a:avLst/>
          </a:prstGeom>
        </p:spPr>
        <p:txBody>
          <a:bodyPr wrap="none">
            <a:spAutoFit/>
          </a:bodyPr>
          <a:lstStyle/>
          <a:p>
            <a:r>
              <a:rPr lang="de-CH" i="1" dirty="0" smtClean="0"/>
              <a:t>Papst Benedikt XVI</a:t>
            </a:r>
            <a:r>
              <a:rPr lang="de-CH" dirty="0" smtClean="0"/>
              <a:t> </a:t>
            </a:r>
            <a:endParaRPr lang="de-CH" dirty="0"/>
          </a:p>
        </p:txBody>
      </p:sp>
      <p:sp>
        <p:nvSpPr>
          <p:cNvPr id="10" name="Rechteck 9"/>
          <p:cNvSpPr/>
          <p:nvPr/>
        </p:nvSpPr>
        <p:spPr>
          <a:xfrm>
            <a:off x="107504" y="3429000"/>
            <a:ext cx="8568952" cy="646331"/>
          </a:xfrm>
          <a:prstGeom prst="rect">
            <a:avLst/>
          </a:prstGeom>
        </p:spPr>
        <p:txBody>
          <a:bodyPr wrap="square">
            <a:spAutoFit/>
          </a:bodyPr>
          <a:lstStyle/>
          <a:p>
            <a:pPr algn="just"/>
            <a:r>
              <a:rPr lang="de-CH" dirty="0" smtClean="0"/>
              <a:t>„Die Spaltung der Christen ist ein Skandal für die Welt und ein Hindernis bei der Verkündigung des Evangeliums.“</a:t>
            </a:r>
            <a:endParaRPr lang="de-CH" dirty="0"/>
          </a:p>
        </p:txBody>
      </p:sp>
      <p:sp>
        <p:nvSpPr>
          <p:cNvPr id="11" name="Rechteck 10"/>
          <p:cNvSpPr/>
          <p:nvPr/>
        </p:nvSpPr>
        <p:spPr>
          <a:xfrm>
            <a:off x="3847658" y="3789040"/>
            <a:ext cx="2236510" cy="369332"/>
          </a:xfrm>
          <a:prstGeom prst="rect">
            <a:avLst/>
          </a:prstGeom>
        </p:spPr>
        <p:txBody>
          <a:bodyPr wrap="none">
            <a:spAutoFit/>
          </a:bodyPr>
          <a:lstStyle/>
          <a:p>
            <a:r>
              <a:rPr lang="de-CH" i="1" dirty="0" smtClean="0"/>
              <a:t>Papst Benedikt XVI</a:t>
            </a:r>
            <a:r>
              <a:rPr lang="de-CH" dirty="0" smtClean="0"/>
              <a:t> </a:t>
            </a:r>
            <a:endParaRPr lang="de-CH" dirty="0"/>
          </a:p>
        </p:txBody>
      </p:sp>
      <p:sp>
        <p:nvSpPr>
          <p:cNvPr id="12" name="Rechteck 11"/>
          <p:cNvSpPr/>
          <p:nvPr/>
        </p:nvSpPr>
        <p:spPr>
          <a:xfrm>
            <a:off x="107504" y="4293096"/>
            <a:ext cx="8568952" cy="646331"/>
          </a:xfrm>
          <a:prstGeom prst="rect">
            <a:avLst/>
          </a:prstGeom>
        </p:spPr>
        <p:txBody>
          <a:bodyPr wrap="square">
            <a:spAutoFit/>
          </a:bodyPr>
          <a:lstStyle/>
          <a:p>
            <a:pPr algn="just"/>
            <a:r>
              <a:rPr lang="de-CH" dirty="0" smtClean="0"/>
              <a:t>„Das Leben Jesu war ein Kampf. Er ist gekommen, um das Böse zu besiegen, um den Fürsten dieser Welt, um den Teufel zu besiegen.“</a:t>
            </a:r>
            <a:endParaRPr lang="de-CH" dirty="0"/>
          </a:p>
        </p:txBody>
      </p:sp>
      <p:sp>
        <p:nvSpPr>
          <p:cNvPr id="13" name="Rechteck 12"/>
          <p:cNvSpPr/>
          <p:nvPr/>
        </p:nvSpPr>
        <p:spPr>
          <a:xfrm>
            <a:off x="1385545" y="4869160"/>
            <a:ext cx="7002879" cy="369332"/>
          </a:xfrm>
          <a:prstGeom prst="rect">
            <a:avLst/>
          </a:prstGeom>
        </p:spPr>
        <p:txBody>
          <a:bodyPr wrap="none">
            <a:spAutoFit/>
          </a:bodyPr>
          <a:lstStyle/>
          <a:p>
            <a:r>
              <a:rPr lang="de-CH" dirty="0" smtClean="0"/>
              <a:t>Papst Franziskus, Predigt am Freitag der 5. Woche der Fastenzeit </a:t>
            </a:r>
            <a:endParaRPr lang="de-CH"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linds(horizontal)">
                                      <p:cBhvr>
                                        <p:cTn id="4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467600" cy="562074"/>
          </a:xfrm>
        </p:spPr>
        <p:txBody>
          <a:bodyPr/>
          <a:lstStyle/>
          <a:p>
            <a:r>
              <a:rPr lang="de-CH" dirty="0" smtClean="0"/>
              <a:t>Inhalt</a:t>
            </a:r>
            <a:endParaRPr lang="de-CH" dirty="0"/>
          </a:p>
        </p:txBody>
      </p:sp>
      <p:sp>
        <p:nvSpPr>
          <p:cNvPr id="3" name="Foliennummernplatzhalter 2"/>
          <p:cNvSpPr>
            <a:spLocks noGrp="1"/>
          </p:cNvSpPr>
          <p:nvPr>
            <p:ph type="sldNum" sz="quarter" idx="11"/>
          </p:nvPr>
        </p:nvSpPr>
        <p:spPr/>
        <p:txBody>
          <a:bodyPr/>
          <a:lstStyle/>
          <a:p>
            <a:fld id="{7E2A8C5C-765F-4E3B-B52C-23445E701865}" type="slidenum">
              <a:rPr lang="de-CH" smtClean="0"/>
              <a:pPr/>
              <a:t>3</a:t>
            </a:fld>
            <a:endParaRPr lang="de-CH"/>
          </a:p>
        </p:txBody>
      </p:sp>
      <p:sp>
        <p:nvSpPr>
          <p:cNvPr id="4" name="Textfeld 3"/>
          <p:cNvSpPr txBox="1"/>
          <p:nvPr/>
        </p:nvSpPr>
        <p:spPr>
          <a:xfrm>
            <a:off x="1403648" y="1340769"/>
            <a:ext cx="6552728" cy="4524315"/>
          </a:xfrm>
          <a:prstGeom prst="rect">
            <a:avLst/>
          </a:prstGeom>
          <a:noFill/>
        </p:spPr>
        <p:txBody>
          <a:bodyPr wrap="square" rtlCol="0">
            <a:spAutoFit/>
          </a:bodyPr>
          <a:lstStyle/>
          <a:p>
            <a:pPr marL="342900" indent="-342900">
              <a:buAutoNum type="arabicParenR"/>
            </a:pPr>
            <a:r>
              <a:rPr lang="de-CH" b="1" dirty="0" smtClean="0">
                <a:latin typeface="Arial" pitchFamily="34" charset="0"/>
                <a:cs typeface="Arial" pitchFamily="34" charset="0"/>
              </a:rPr>
              <a:t>Der Argentinier Bergoglio – eine kurze Biographie</a:t>
            </a:r>
          </a:p>
          <a:p>
            <a:pPr marL="342900" indent="-342900">
              <a:buAutoNum type="arabicParenR"/>
            </a:pPr>
            <a:endParaRPr lang="de-CH" b="1" dirty="0" smtClean="0">
              <a:latin typeface="Arial" pitchFamily="34" charset="0"/>
              <a:cs typeface="Arial" pitchFamily="34" charset="0"/>
            </a:endParaRPr>
          </a:p>
          <a:p>
            <a:pPr marL="342900" indent="-342900">
              <a:buAutoNum type="arabicParenR"/>
            </a:pPr>
            <a:r>
              <a:rPr lang="de-CH" b="1" dirty="0" smtClean="0">
                <a:latin typeface="Arial" pitchFamily="34" charset="0"/>
                <a:cs typeface="Arial" pitchFamily="34" charset="0"/>
              </a:rPr>
              <a:t>Papst Benedikt versus Papst Franziskus?</a:t>
            </a:r>
          </a:p>
          <a:p>
            <a:pPr marL="342900" indent="-342900">
              <a:buAutoNum type="arabicParenR"/>
            </a:pPr>
            <a:endParaRPr lang="de-CH" b="1" dirty="0" smtClean="0">
              <a:latin typeface="Arial" pitchFamily="34" charset="0"/>
              <a:cs typeface="Arial" pitchFamily="34" charset="0"/>
            </a:endParaRPr>
          </a:p>
          <a:p>
            <a:pPr marL="342900" indent="-342900">
              <a:buAutoNum type="arabicParenR"/>
            </a:pPr>
            <a:r>
              <a:rPr lang="de-CH" b="1" dirty="0" smtClean="0">
                <a:latin typeface="Arial" pitchFamily="34" charset="0"/>
                <a:cs typeface="Arial" pitchFamily="34" charset="0"/>
              </a:rPr>
              <a:t>Der Jesuit Bergoglio – seine Spiritualität</a:t>
            </a:r>
          </a:p>
          <a:p>
            <a:pPr marL="342900" indent="-342900">
              <a:buAutoNum type="arabicParenR"/>
            </a:pPr>
            <a:endParaRPr lang="de-CH" b="1" dirty="0" smtClean="0">
              <a:latin typeface="Arial" pitchFamily="34" charset="0"/>
              <a:cs typeface="Arial" pitchFamily="34" charset="0"/>
            </a:endParaRPr>
          </a:p>
          <a:p>
            <a:pPr marL="342900" indent="-342900">
              <a:buAutoNum type="arabicParenR"/>
            </a:pPr>
            <a:r>
              <a:rPr lang="de-CH" b="1" dirty="0" smtClean="0">
                <a:latin typeface="Arial" pitchFamily="34" charset="0"/>
                <a:cs typeface="Arial" pitchFamily="34" charset="0"/>
              </a:rPr>
              <a:t>Die Theologie von Papst Franziskus</a:t>
            </a:r>
          </a:p>
          <a:p>
            <a:pPr marL="342900" indent="-342900">
              <a:buAutoNum type="arabicParenR"/>
            </a:pPr>
            <a:endParaRPr lang="de-CH" b="1" dirty="0" smtClean="0">
              <a:latin typeface="Arial" pitchFamily="34" charset="0"/>
              <a:cs typeface="Arial" pitchFamily="34" charset="0"/>
            </a:endParaRPr>
          </a:p>
          <a:p>
            <a:pPr marL="342900" indent="-342900">
              <a:buAutoNum type="arabicParenR"/>
            </a:pPr>
            <a:r>
              <a:rPr lang="de-CH" b="1" dirty="0" smtClean="0">
                <a:latin typeface="Arial" pitchFamily="34" charset="0"/>
                <a:cs typeface="Arial" pitchFamily="34" charset="0"/>
              </a:rPr>
              <a:t>Welche „Kirche“ möchte Papst Franziskus?</a:t>
            </a:r>
          </a:p>
          <a:p>
            <a:pPr marL="342900" indent="-342900">
              <a:buAutoNum type="arabicParenR"/>
            </a:pPr>
            <a:endParaRPr lang="de-CH" b="1" dirty="0" smtClean="0">
              <a:latin typeface="Arial" pitchFamily="34" charset="0"/>
              <a:cs typeface="Arial" pitchFamily="34" charset="0"/>
            </a:endParaRPr>
          </a:p>
          <a:p>
            <a:pPr marL="342900" indent="-342900">
              <a:buAutoNum type="arabicParenR"/>
            </a:pPr>
            <a:r>
              <a:rPr lang="de-CH" b="1" dirty="0" smtClean="0">
                <a:latin typeface="Arial" pitchFamily="34" charset="0"/>
                <a:cs typeface="Arial" pitchFamily="34" charset="0"/>
              </a:rPr>
              <a:t>Ausblick: Was bedeutet das für uns konkret?</a:t>
            </a:r>
          </a:p>
          <a:p>
            <a:pPr marL="342900" indent="-342900">
              <a:buAutoNum type="arabicParenR"/>
            </a:pPr>
            <a:endParaRPr lang="de-CH" dirty="0" smtClean="0"/>
          </a:p>
          <a:p>
            <a:pPr marL="342900" indent="-342900">
              <a:buAutoNum type="arabicParenR"/>
            </a:pPr>
            <a:endParaRPr lang="de-CH" dirty="0" smtClean="0"/>
          </a:p>
          <a:p>
            <a:pPr marL="342900" indent="-342900">
              <a:buAutoNum type="arabicParenR"/>
            </a:pPr>
            <a:endParaRPr lang="de-CH" dirty="0" smtClean="0"/>
          </a:p>
          <a:p>
            <a:pPr marL="342900" indent="-342900">
              <a:buAutoNum type="arabicParenR"/>
            </a:pPr>
            <a:endParaRPr lang="de-CH" dirty="0" smtClean="0"/>
          </a:p>
          <a:p>
            <a:endParaRPr lang="de-CH" dirty="0"/>
          </a:p>
        </p:txBody>
      </p:sp>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467600" cy="418058"/>
          </a:xfrm>
        </p:spPr>
        <p:txBody>
          <a:bodyPr>
            <a:normAutofit fontScale="90000"/>
          </a:bodyPr>
          <a:lstStyle/>
          <a:p>
            <a:r>
              <a:rPr lang="de-CH" dirty="0" smtClean="0"/>
              <a:t>Der Argentinier Bergoglio</a:t>
            </a:r>
            <a:endParaRPr lang="de-CH" dirty="0"/>
          </a:p>
        </p:txBody>
      </p:sp>
      <p:sp>
        <p:nvSpPr>
          <p:cNvPr id="3" name="Foliennummernplatzhalter 2"/>
          <p:cNvSpPr>
            <a:spLocks noGrp="1"/>
          </p:cNvSpPr>
          <p:nvPr>
            <p:ph type="sldNum" sz="quarter" idx="11"/>
          </p:nvPr>
        </p:nvSpPr>
        <p:spPr/>
        <p:txBody>
          <a:bodyPr/>
          <a:lstStyle/>
          <a:p>
            <a:fld id="{7E2A8C5C-765F-4E3B-B52C-23445E701865}" type="slidenum">
              <a:rPr lang="de-CH" smtClean="0"/>
              <a:pPr/>
              <a:t>4</a:t>
            </a:fld>
            <a:endParaRPr lang="de-CH"/>
          </a:p>
        </p:txBody>
      </p:sp>
      <p:sp>
        <p:nvSpPr>
          <p:cNvPr id="20482" name="AutoShape 2" descr="Pope Francis, Jorge Mario Bergoglio"/>
          <p:cNvSpPr>
            <a:spLocks noChangeAspect="1" noChangeArrowheads="1"/>
          </p:cNvSpPr>
          <p:nvPr/>
        </p:nvSpPr>
        <p:spPr bwMode="auto">
          <a:xfrm>
            <a:off x="155575" y="-2286000"/>
            <a:ext cx="3752850" cy="4762500"/>
          </a:xfrm>
          <a:prstGeom prst="rect">
            <a:avLst/>
          </a:prstGeom>
          <a:noFill/>
        </p:spPr>
        <p:txBody>
          <a:bodyPr vert="horz" wrap="square" lIns="91440" tIns="45720" rIns="91440" bIns="45720" numCol="1" anchor="t" anchorCtr="0" compatLnSpc="1">
            <a:prstTxWarp prst="textNoShape">
              <a:avLst/>
            </a:prstTxWarp>
          </a:bodyPr>
          <a:lstStyle/>
          <a:p>
            <a:endParaRPr lang="de-CH"/>
          </a:p>
        </p:txBody>
      </p:sp>
      <p:sp>
        <p:nvSpPr>
          <p:cNvPr id="20484" name="AutoShape 4" descr="Pope Francis, Jorge Mario Bergoglio"/>
          <p:cNvSpPr>
            <a:spLocks noChangeAspect="1" noChangeArrowheads="1"/>
          </p:cNvSpPr>
          <p:nvPr/>
        </p:nvSpPr>
        <p:spPr bwMode="auto">
          <a:xfrm>
            <a:off x="155575" y="-2286000"/>
            <a:ext cx="3752850" cy="4762500"/>
          </a:xfrm>
          <a:prstGeom prst="rect">
            <a:avLst/>
          </a:prstGeom>
          <a:noFill/>
        </p:spPr>
        <p:txBody>
          <a:bodyPr vert="horz" wrap="square" lIns="91440" tIns="45720" rIns="91440" bIns="45720" numCol="1" anchor="t" anchorCtr="0" compatLnSpc="1">
            <a:prstTxWarp prst="textNoShape">
              <a:avLst/>
            </a:prstTxWarp>
          </a:bodyPr>
          <a:lstStyle/>
          <a:p>
            <a:endParaRPr lang="de-CH"/>
          </a:p>
        </p:txBody>
      </p:sp>
      <p:sp>
        <p:nvSpPr>
          <p:cNvPr id="20486" name="AutoShape 6" descr="Pope Francis, Jorge Mario Bergoglio"/>
          <p:cNvSpPr>
            <a:spLocks noChangeAspect="1" noChangeArrowheads="1"/>
          </p:cNvSpPr>
          <p:nvPr/>
        </p:nvSpPr>
        <p:spPr bwMode="auto">
          <a:xfrm>
            <a:off x="155575" y="-2286000"/>
            <a:ext cx="3752850" cy="4762500"/>
          </a:xfrm>
          <a:prstGeom prst="rect">
            <a:avLst/>
          </a:prstGeom>
          <a:noFill/>
        </p:spPr>
        <p:txBody>
          <a:bodyPr vert="horz" wrap="square" lIns="91440" tIns="45720" rIns="91440" bIns="45720" numCol="1" anchor="t" anchorCtr="0" compatLnSpc="1">
            <a:prstTxWarp prst="textNoShape">
              <a:avLst/>
            </a:prstTxWarp>
          </a:bodyPr>
          <a:lstStyle/>
          <a:p>
            <a:endParaRPr lang="de-CH"/>
          </a:p>
        </p:txBody>
      </p:sp>
      <p:sp>
        <p:nvSpPr>
          <p:cNvPr id="20488" name="AutoShape 8" descr="Pope Francis, Jorge Mario Bergoglio"/>
          <p:cNvSpPr>
            <a:spLocks noChangeAspect="1" noChangeArrowheads="1"/>
          </p:cNvSpPr>
          <p:nvPr/>
        </p:nvSpPr>
        <p:spPr bwMode="auto">
          <a:xfrm>
            <a:off x="155575" y="-2286000"/>
            <a:ext cx="3752850" cy="4762500"/>
          </a:xfrm>
          <a:prstGeom prst="rect">
            <a:avLst/>
          </a:prstGeom>
          <a:noFill/>
        </p:spPr>
        <p:txBody>
          <a:bodyPr vert="horz" wrap="square" lIns="91440" tIns="45720" rIns="91440" bIns="45720" numCol="1" anchor="t" anchorCtr="0" compatLnSpc="1">
            <a:prstTxWarp prst="textNoShape">
              <a:avLst/>
            </a:prstTxWarp>
          </a:bodyPr>
          <a:lstStyle/>
          <a:p>
            <a:endParaRPr lang="de-CH"/>
          </a:p>
        </p:txBody>
      </p:sp>
      <p:sp>
        <p:nvSpPr>
          <p:cNvPr id="8" name="Textfeld 7"/>
          <p:cNvSpPr txBox="1"/>
          <p:nvPr/>
        </p:nvSpPr>
        <p:spPr>
          <a:xfrm>
            <a:off x="251520" y="2422043"/>
            <a:ext cx="8424936" cy="4247317"/>
          </a:xfrm>
          <a:prstGeom prst="rect">
            <a:avLst/>
          </a:prstGeom>
          <a:noFill/>
        </p:spPr>
        <p:txBody>
          <a:bodyPr wrap="square" rtlCol="0">
            <a:spAutoFit/>
          </a:bodyPr>
          <a:lstStyle/>
          <a:p>
            <a:pPr>
              <a:buFont typeface="Wingdings"/>
              <a:buChar char="à"/>
            </a:pPr>
            <a:r>
              <a:rPr lang="de-CH" dirty="0" smtClean="0">
                <a:sym typeface="Wingdings" pitchFamily="2" charset="2"/>
              </a:rPr>
              <a:t>* </a:t>
            </a:r>
            <a:r>
              <a:rPr lang="de-CH" dirty="0" smtClean="0">
                <a:solidFill>
                  <a:srgbClr val="FF0000"/>
                </a:solidFill>
                <a:sym typeface="Wingdings" pitchFamily="2" charset="2"/>
              </a:rPr>
              <a:t>17. Dezember 1936 </a:t>
            </a:r>
            <a:r>
              <a:rPr lang="de-CH" dirty="0" smtClean="0">
                <a:sym typeface="Wingdings" pitchFamily="2" charset="2"/>
              </a:rPr>
              <a:t>in Buenos Aires als Sohn italienischer Einwanderer</a:t>
            </a:r>
          </a:p>
          <a:p>
            <a:pPr>
              <a:buFont typeface="Wingdings"/>
              <a:buChar char="à"/>
            </a:pPr>
            <a:r>
              <a:rPr lang="de-CH" dirty="0" smtClean="0">
                <a:sym typeface="Wingdings" pitchFamily="2" charset="2"/>
              </a:rPr>
              <a:t>Ausbildung zum </a:t>
            </a:r>
            <a:r>
              <a:rPr lang="de-CH" dirty="0" smtClean="0">
                <a:solidFill>
                  <a:srgbClr val="FF0000"/>
                </a:solidFill>
                <a:sym typeface="Wingdings" pitchFamily="2" charset="2"/>
              </a:rPr>
              <a:t>chemisch-technischen Mitarbeiter</a:t>
            </a:r>
          </a:p>
          <a:p>
            <a:pPr>
              <a:buFont typeface="Wingdings"/>
              <a:buChar char="à"/>
            </a:pPr>
            <a:r>
              <a:rPr lang="de-CH" dirty="0" smtClean="0">
                <a:solidFill>
                  <a:srgbClr val="FF0000"/>
                </a:solidFill>
                <a:sym typeface="Wingdings" pitchFamily="2" charset="2"/>
              </a:rPr>
              <a:t>11. März 1958: Eintritt ins Noviziat der Jesuiten</a:t>
            </a:r>
          </a:p>
          <a:p>
            <a:pPr>
              <a:buFont typeface="Wingdings"/>
              <a:buChar char="à"/>
            </a:pPr>
            <a:r>
              <a:rPr lang="de-CH" dirty="0" smtClean="0">
                <a:sym typeface="Wingdings" pitchFamily="2" charset="2"/>
              </a:rPr>
              <a:t>Studium der Geisteswissenschaften in Chile  1963: Abschluss in Philosophie</a:t>
            </a:r>
          </a:p>
          <a:p>
            <a:pPr>
              <a:buFont typeface="Wingdings"/>
              <a:buChar char="à"/>
            </a:pPr>
            <a:r>
              <a:rPr lang="de-CH" dirty="0" smtClean="0">
                <a:sym typeface="Wingdings" pitchFamily="2" charset="2"/>
              </a:rPr>
              <a:t>1964-1966: </a:t>
            </a:r>
            <a:r>
              <a:rPr lang="de-CH" dirty="0" smtClean="0">
                <a:solidFill>
                  <a:srgbClr val="FF0000"/>
                </a:solidFill>
                <a:sym typeface="Wingdings" pitchFamily="2" charset="2"/>
              </a:rPr>
              <a:t>Lehrtätigkeit in Literaturwissenschaften</a:t>
            </a:r>
          </a:p>
          <a:p>
            <a:pPr>
              <a:buFont typeface="Wingdings"/>
              <a:buChar char="à"/>
            </a:pPr>
            <a:r>
              <a:rPr lang="de-CH" dirty="0" smtClean="0">
                <a:sym typeface="Wingdings" pitchFamily="2" charset="2"/>
              </a:rPr>
              <a:t>1967-1970: Studium der Theologie</a:t>
            </a:r>
          </a:p>
          <a:p>
            <a:pPr>
              <a:buFont typeface="Wingdings"/>
              <a:buChar char="à"/>
            </a:pPr>
            <a:r>
              <a:rPr lang="de-CH" dirty="0" smtClean="0">
                <a:solidFill>
                  <a:srgbClr val="FF0000"/>
                </a:solidFill>
                <a:sym typeface="Wingdings" pitchFamily="2" charset="2"/>
              </a:rPr>
              <a:t>13. Dezember 1969: Priesterweihe</a:t>
            </a:r>
          </a:p>
          <a:p>
            <a:pPr>
              <a:buFont typeface="Wingdings"/>
              <a:buChar char="à"/>
            </a:pPr>
            <a:r>
              <a:rPr lang="de-CH" dirty="0" smtClean="0">
                <a:sym typeface="Wingdings" pitchFamily="2" charset="2"/>
              </a:rPr>
              <a:t>22. April 1973: Ewige Profess</a:t>
            </a:r>
          </a:p>
          <a:p>
            <a:pPr>
              <a:buFont typeface="Wingdings"/>
              <a:buChar char="à"/>
            </a:pPr>
            <a:r>
              <a:rPr lang="de-CH" dirty="0" smtClean="0">
                <a:sym typeface="Wingdings" pitchFamily="2" charset="2"/>
              </a:rPr>
              <a:t> </a:t>
            </a:r>
            <a:r>
              <a:rPr lang="de-CH" dirty="0" smtClean="0">
                <a:solidFill>
                  <a:srgbClr val="FF0000"/>
                </a:solidFill>
                <a:sym typeface="Wingdings" pitchFamily="2" charset="2"/>
              </a:rPr>
              <a:t>Novizenmeister und Professor  an der Theologiefakultät in San Miguel</a:t>
            </a:r>
          </a:p>
          <a:p>
            <a:pPr>
              <a:buFont typeface="Wingdings"/>
              <a:buChar char="à"/>
            </a:pPr>
            <a:r>
              <a:rPr lang="de-CH" dirty="0" smtClean="0">
                <a:sym typeface="Wingdings" pitchFamily="2" charset="2"/>
              </a:rPr>
              <a:t>31. Juli 1973: Ernennung zum Provinzial der Jesuiten in Argentinien </a:t>
            </a:r>
          </a:p>
          <a:p>
            <a:pPr>
              <a:buFont typeface="Wingdings"/>
              <a:buChar char="à"/>
            </a:pPr>
            <a:r>
              <a:rPr lang="de-CH" dirty="0" smtClean="0">
                <a:sym typeface="Wingdings" pitchFamily="2" charset="2"/>
              </a:rPr>
              <a:t>1980-1986: Rektor des </a:t>
            </a:r>
            <a:r>
              <a:rPr lang="de-CH" dirty="0" err="1" smtClean="0">
                <a:sym typeface="Wingdings" pitchFamily="2" charset="2"/>
              </a:rPr>
              <a:t>Colegio</a:t>
            </a:r>
            <a:r>
              <a:rPr lang="de-CH" dirty="0" smtClean="0">
                <a:sym typeface="Wingdings" pitchFamily="2" charset="2"/>
              </a:rPr>
              <a:t> de San Jose</a:t>
            </a:r>
          </a:p>
          <a:p>
            <a:pPr>
              <a:buFont typeface="Wingdings"/>
              <a:buChar char="à"/>
            </a:pPr>
            <a:r>
              <a:rPr lang="de-CH" dirty="0" smtClean="0">
                <a:sym typeface="Wingdings" pitchFamily="2" charset="2"/>
              </a:rPr>
              <a:t> </a:t>
            </a:r>
            <a:r>
              <a:rPr lang="de-CH" dirty="0" smtClean="0">
                <a:solidFill>
                  <a:srgbClr val="FF0000"/>
                </a:solidFill>
                <a:sym typeface="Wingdings" pitchFamily="2" charset="2"/>
              </a:rPr>
              <a:t>März 1986: Forschungsaufenthalt in Deutschland</a:t>
            </a:r>
          </a:p>
          <a:p>
            <a:pPr>
              <a:buFont typeface="Wingdings"/>
              <a:buChar char="à"/>
            </a:pPr>
            <a:r>
              <a:rPr lang="de-CH" dirty="0" smtClean="0">
                <a:solidFill>
                  <a:srgbClr val="FF0000"/>
                </a:solidFill>
                <a:sym typeface="Wingdings" pitchFamily="2" charset="2"/>
              </a:rPr>
              <a:t>28. Februar 1998: Ernennung zum Erzbischof von Buenos Aires</a:t>
            </a:r>
          </a:p>
          <a:p>
            <a:pPr>
              <a:buFont typeface="Wingdings"/>
              <a:buChar char="à"/>
            </a:pPr>
            <a:r>
              <a:rPr lang="de-CH" dirty="0" smtClean="0">
                <a:sym typeface="Wingdings" pitchFamily="2" charset="2"/>
              </a:rPr>
              <a:t>21. Februar 2001: Erhebung zum Kardinal</a:t>
            </a:r>
          </a:p>
          <a:p>
            <a:pPr>
              <a:buFont typeface="Wingdings"/>
              <a:buChar char="à"/>
            </a:pPr>
            <a:r>
              <a:rPr lang="de-CH" dirty="0" smtClean="0">
                <a:solidFill>
                  <a:srgbClr val="FF0000"/>
                </a:solidFill>
              </a:rPr>
              <a:t>13. März 2013: Wahl zum 266. Nachfolger Petri</a:t>
            </a:r>
            <a:endParaRPr lang="de-CH" dirty="0">
              <a:solidFill>
                <a:srgbClr val="FF0000"/>
              </a:solidFill>
            </a:endParaRPr>
          </a:p>
        </p:txBody>
      </p:sp>
      <p:pic>
        <p:nvPicPr>
          <p:cNvPr id="20490" name="Picture 10" descr="http://foto.notanostra.com/wp-content/uploads/sites/21/2013/07/Jorge-Mario-Bergoglio-6.jpg"/>
          <p:cNvPicPr>
            <a:picLocks noChangeAspect="1" noChangeArrowheads="1"/>
          </p:cNvPicPr>
          <p:nvPr/>
        </p:nvPicPr>
        <p:blipFill>
          <a:blip r:embed="rId3" cstate="print"/>
          <a:srcRect/>
          <a:stretch>
            <a:fillRect/>
          </a:stretch>
        </p:blipFill>
        <p:spPr bwMode="auto">
          <a:xfrm>
            <a:off x="5940152" y="188640"/>
            <a:ext cx="2582143" cy="2147303"/>
          </a:xfrm>
          <a:prstGeom prst="rect">
            <a:avLst/>
          </a:prstGeom>
          <a:noFill/>
        </p:spPr>
      </p:pic>
      <p:pic>
        <p:nvPicPr>
          <p:cNvPr id="20492" name="Picture 12" descr="http://upload.wikimedia.org/wikipedia/commons/thumb/6/65/Coat_of_arms_of_Jorge_Mario_Bergoglio.svg/220px-Coat_of_arms_of_Jorge_Mario_Bergoglio.svg.png"/>
          <p:cNvPicPr>
            <a:picLocks noChangeAspect="1" noChangeArrowheads="1"/>
          </p:cNvPicPr>
          <p:nvPr/>
        </p:nvPicPr>
        <p:blipFill>
          <a:blip r:embed="rId4" cstate="print"/>
          <a:srcRect/>
          <a:stretch>
            <a:fillRect/>
          </a:stretch>
        </p:blipFill>
        <p:spPr bwMode="auto">
          <a:xfrm>
            <a:off x="827584" y="814952"/>
            <a:ext cx="1368152" cy="1448998"/>
          </a:xfrm>
          <a:prstGeom prst="rect">
            <a:avLst/>
          </a:prstGeom>
          <a:noFill/>
        </p:spPr>
      </p:pic>
      <p:sp>
        <p:nvSpPr>
          <p:cNvPr id="12" name="Textfeld 11"/>
          <p:cNvSpPr txBox="1"/>
          <p:nvPr/>
        </p:nvSpPr>
        <p:spPr>
          <a:xfrm>
            <a:off x="2771800" y="1124744"/>
            <a:ext cx="2880320" cy="523220"/>
          </a:xfrm>
          <a:prstGeom prst="rect">
            <a:avLst/>
          </a:prstGeom>
          <a:noFill/>
        </p:spPr>
        <p:txBody>
          <a:bodyPr wrap="square" rtlCol="0">
            <a:spAutoFit/>
          </a:bodyPr>
          <a:lstStyle/>
          <a:p>
            <a:r>
              <a:rPr lang="de-CH" dirty="0" err="1" smtClean="0"/>
              <a:t>Miserando</a:t>
            </a:r>
            <a:r>
              <a:rPr lang="de-CH" dirty="0" smtClean="0"/>
              <a:t> </a:t>
            </a:r>
            <a:r>
              <a:rPr lang="de-CH" dirty="0" err="1" smtClean="0"/>
              <a:t>Atque</a:t>
            </a:r>
            <a:r>
              <a:rPr lang="de-CH" dirty="0" smtClean="0"/>
              <a:t> </a:t>
            </a:r>
            <a:r>
              <a:rPr lang="de-CH" dirty="0" err="1" smtClean="0"/>
              <a:t>Eligendo</a:t>
            </a:r>
            <a:endParaRPr lang="de-CH" dirty="0" smtClean="0"/>
          </a:p>
          <a:p>
            <a:pPr algn="ctr"/>
            <a:r>
              <a:rPr lang="de-CH" sz="1000" dirty="0" smtClean="0"/>
              <a:t>(Aus Barmherzigkeit gewählt.)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 calcmode="lin" valueType="num">
                                      <p:cBhvr additive="base">
                                        <p:cTn id="37" dur="500" fill="hold"/>
                                        <p:tgtEl>
                                          <p:spTgt spid="8">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8">
                                            <p:txEl>
                                              <p:pRg st="6" end="6"/>
                                            </p:txEl>
                                          </p:spTgt>
                                        </p:tgtEl>
                                        <p:attrNameLst>
                                          <p:attrName>style.visibility</p:attrName>
                                        </p:attrNameLst>
                                      </p:cBhvr>
                                      <p:to>
                                        <p:strVal val="visible"/>
                                      </p:to>
                                    </p:set>
                                    <p:anim calcmode="lin" valueType="num">
                                      <p:cBhvr additive="base">
                                        <p:cTn id="43" dur="500" fill="hold"/>
                                        <p:tgtEl>
                                          <p:spTgt spid="8">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8">
                                            <p:txEl>
                                              <p:pRg st="7" end="7"/>
                                            </p:txEl>
                                          </p:spTgt>
                                        </p:tgtEl>
                                        <p:attrNameLst>
                                          <p:attrName>style.visibility</p:attrName>
                                        </p:attrNameLst>
                                      </p:cBhvr>
                                      <p:to>
                                        <p:strVal val="visible"/>
                                      </p:to>
                                    </p:set>
                                    <p:anim calcmode="lin" valueType="num">
                                      <p:cBhvr additive="base">
                                        <p:cTn id="49" dur="500" fill="hold"/>
                                        <p:tgtEl>
                                          <p:spTgt spid="8">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8">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8">
                                            <p:txEl>
                                              <p:pRg st="8" end="8"/>
                                            </p:txEl>
                                          </p:spTgt>
                                        </p:tgtEl>
                                        <p:attrNameLst>
                                          <p:attrName>style.visibility</p:attrName>
                                        </p:attrNameLst>
                                      </p:cBhvr>
                                      <p:to>
                                        <p:strVal val="visible"/>
                                      </p:to>
                                    </p:set>
                                    <p:anim calcmode="lin" valueType="num">
                                      <p:cBhvr additive="base">
                                        <p:cTn id="55" dur="500" fill="hold"/>
                                        <p:tgtEl>
                                          <p:spTgt spid="8">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8">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8">
                                            <p:txEl>
                                              <p:pRg st="9" end="9"/>
                                            </p:txEl>
                                          </p:spTgt>
                                        </p:tgtEl>
                                        <p:attrNameLst>
                                          <p:attrName>style.visibility</p:attrName>
                                        </p:attrNameLst>
                                      </p:cBhvr>
                                      <p:to>
                                        <p:strVal val="visible"/>
                                      </p:to>
                                    </p:set>
                                    <p:anim calcmode="lin" valueType="num">
                                      <p:cBhvr additive="base">
                                        <p:cTn id="61" dur="500" fill="hold"/>
                                        <p:tgtEl>
                                          <p:spTgt spid="8">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8">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8">
                                            <p:txEl>
                                              <p:pRg st="10" end="10"/>
                                            </p:txEl>
                                          </p:spTgt>
                                        </p:tgtEl>
                                        <p:attrNameLst>
                                          <p:attrName>style.visibility</p:attrName>
                                        </p:attrNameLst>
                                      </p:cBhvr>
                                      <p:to>
                                        <p:strVal val="visible"/>
                                      </p:to>
                                    </p:set>
                                    <p:anim calcmode="lin" valueType="num">
                                      <p:cBhvr additive="base">
                                        <p:cTn id="67" dur="500" fill="hold"/>
                                        <p:tgtEl>
                                          <p:spTgt spid="8">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8">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nodeType="clickEffect">
                                  <p:stCondLst>
                                    <p:cond delay="0"/>
                                  </p:stCondLst>
                                  <p:childTnLst>
                                    <p:set>
                                      <p:cBhvr>
                                        <p:cTn id="72" dur="1" fill="hold">
                                          <p:stCondLst>
                                            <p:cond delay="0"/>
                                          </p:stCondLst>
                                        </p:cTn>
                                        <p:tgtEl>
                                          <p:spTgt spid="8">
                                            <p:txEl>
                                              <p:pRg st="11" end="11"/>
                                            </p:txEl>
                                          </p:spTgt>
                                        </p:tgtEl>
                                        <p:attrNameLst>
                                          <p:attrName>style.visibility</p:attrName>
                                        </p:attrNameLst>
                                      </p:cBhvr>
                                      <p:to>
                                        <p:strVal val="visible"/>
                                      </p:to>
                                    </p:set>
                                    <p:anim calcmode="lin" valueType="num">
                                      <p:cBhvr additive="base">
                                        <p:cTn id="73" dur="500" fill="hold"/>
                                        <p:tgtEl>
                                          <p:spTgt spid="8">
                                            <p:txEl>
                                              <p:pRg st="11" end="1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8">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nodeType="clickEffect">
                                  <p:stCondLst>
                                    <p:cond delay="0"/>
                                  </p:stCondLst>
                                  <p:childTnLst>
                                    <p:set>
                                      <p:cBhvr>
                                        <p:cTn id="78" dur="1" fill="hold">
                                          <p:stCondLst>
                                            <p:cond delay="0"/>
                                          </p:stCondLst>
                                        </p:cTn>
                                        <p:tgtEl>
                                          <p:spTgt spid="8">
                                            <p:txEl>
                                              <p:pRg st="12" end="12"/>
                                            </p:txEl>
                                          </p:spTgt>
                                        </p:tgtEl>
                                        <p:attrNameLst>
                                          <p:attrName>style.visibility</p:attrName>
                                        </p:attrNameLst>
                                      </p:cBhvr>
                                      <p:to>
                                        <p:strVal val="visible"/>
                                      </p:to>
                                    </p:set>
                                    <p:anim calcmode="lin" valueType="num">
                                      <p:cBhvr additive="base">
                                        <p:cTn id="79" dur="500" fill="hold"/>
                                        <p:tgtEl>
                                          <p:spTgt spid="8">
                                            <p:txEl>
                                              <p:pRg st="12" end="12"/>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8">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nodeType="clickEffect">
                                  <p:stCondLst>
                                    <p:cond delay="0"/>
                                  </p:stCondLst>
                                  <p:childTnLst>
                                    <p:set>
                                      <p:cBhvr>
                                        <p:cTn id="84" dur="1" fill="hold">
                                          <p:stCondLst>
                                            <p:cond delay="0"/>
                                          </p:stCondLst>
                                        </p:cTn>
                                        <p:tgtEl>
                                          <p:spTgt spid="8">
                                            <p:txEl>
                                              <p:pRg st="13" end="13"/>
                                            </p:txEl>
                                          </p:spTgt>
                                        </p:tgtEl>
                                        <p:attrNameLst>
                                          <p:attrName>style.visibility</p:attrName>
                                        </p:attrNameLst>
                                      </p:cBhvr>
                                      <p:to>
                                        <p:strVal val="visible"/>
                                      </p:to>
                                    </p:set>
                                    <p:anim calcmode="lin" valueType="num">
                                      <p:cBhvr additive="base">
                                        <p:cTn id="85" dur="500" fill="hold"/>
                                        <p:tgtEl>
                                          <p:spTgt spid="8">
                                            <p:txEl>
                                              <p:pRg st="13" end="13"/>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8">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nodeType="clickEffect">
                                  <p:stCondLst>
                                    <p:cond delay="0"/>
                                  </p:stCondLst>
                                  <p:childTnLst>
                                    <p:set>
                                      <p:cBhvr>
                                        <p:cTn id="90" dur="1" fill="hold">
                                          <p:stCondLst>
                                            <p:cond delay="0"/>
                                          </p:stCondLst>
                                        </p:cTn>
                                        <p:tgtEl>
                                          <p:spTgt spid="8">
                                            <p:txEl>
                                              <p:pRg st="14" end="14"/>
                                            </p:txEl>
                                          </p:spTgt>
                                        </p:tgtEl>
                                        <p:attrNameLst>
                                          <p:attrName>style.visibility</p:attrName>
                                        </p:attrNameLst>
                                      </p:cBhvr>
                                      <p:to>
                                        <p:strVal val="visible"/>
                                      </p:to>
                                    </p:set>
                                    <p:anim calcmode="lin" valueType="num">
                                      <p:cBhvr additive="base">
                                        <p:cTn id="91" dur="500" fill="hold"/>
                                        <p:tgtEl>
                                          <p:spTgt spid="8">
                                            <p:txEl>
                                              <p:pRg st="14" end="14"/>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8">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92832" y="274638"/>
            <a:ext cx="7467600" cy="634082"/>
          </a:xfrm>
        </p:spPr>
        <p:txBody>
          <a:bodyPr/>
          <a:lstStyle/>
          <a:p>
            <a:pPr algn="ctr"/>
            <a:r>
              <a:rPr lang="de-CH" dirty="0" smtClean="0"/>
              <a:t>?Papst Benedikt </a:t>
            </a:r>
            <a:r>
              <a:rPr lang="de-CH" dirty="0" smtClean="0">
                <a:sym typeface="Wingdings" pitchFamily="2" charset="2"/>
              </a:rPr>
              <a:t> Papst Franziskus?</a:t>
            </a:r>
            <a:endParaRPr lang="de-CH" dirty="0"/>
          </a:p>
        </p:txBody>
      </p:sp>
      <p:sp>
        <p:nvSpPr>
          <p:cNvPr id="3" name="Foliennummernplatzhalter 2"/>
          <p:cNvSpPr>
            <a:spLocks noGrp="1"/>
          </p:cNvSpPr>
          <p:nvPr>
            <p:ph type="sldNum" sz="quarter" idx="11"/>
          </p:nvPr>
        </p:nvSpPr>
        <p:spPr/>
        <p:txBody>
          <a:bodyPr/>
          <a:lstStyle/>
          <a:p>
            <a:fld id="{7E2A8C5C-765F-4E3B-B52C-23445E701865}" type="slidenum">
              <a:rPr lang="de-CH" smtClean="0"/>
              <a:pPr/>
              <a:t>5</a:t>
            </a:fld>
            <a:endParaRPr lang="de-CH"/>
          </a:p>
        </p:txBody>
      </p:sp>
      <p:pic>
        <p:nvPicPr>
          <p:cNvPr id="2050" name="Picture 2" descr="http://image2-cdn.n24.de/image/4344532/3/large16x9/yua/papst-benedikt_580x325.jpg"/>
          <p:cNvPicPr>
            <a:picLocks noChangeAspect="1" noChangeArrowheads="1"/>
          </p:cNvPicPr>
          <p:nvPr/>
        </p:nvPicPr>
        <p:blipFill>
          <a:blip r:embed="rId3" cstate="print"/>
          <a:srcRect/>
          <a:stretch>
            <a:fillRect/>
          </a:stretch>
        </p:blipFill>
        <p:spPr bwMode="auto">
          <a:xfrm>
            <a:off x="251520" y="979486"/>
            <a:ext cx="3600400" cy="2017466"/>
          </a:xfrm>
          <a:prstGeom prst="rect">
            <a:avLst/>
          </a:prstGeom>
          <a:noFill/>
        </p:spPr>
      </p:pic>
      <p:pic>
        <p:nvPicPr>
          <p:cNvPr id="2052" name="Picture 4" descr="http://images.derstandard.at/2013/03/23/1363722714825-papstbesuch2.jpg"/>
          <p:cNvPicPr>
            <a:picLocks noChangeAspect="1" noChangeArrowheads="1"/>
          </p:cNvPicPr>
          <p:nvPr/>
        </p:nvPicPr>
        <p:blipFill>
          <a:blip r:embed="rId4" cstate="print"/>
          <a:srcRect/>
          <a:stretch>
            <a:fillRect/>
          </a:stretch>
        </p:blipFill>
        <p:spPr bwMode="auto">
          <a:xfrm>
            <a:off x="5148064" y="908720"/>
            <a:ext cx="3528392" cy="2207336"/>
          </a:xfrm>
          <a:prstGeom prst="rect">
            <a:avLst/>
          </a:prstGeom>
          <a:noFill/>
        </p:spPr>
      </p:pic>
      <p:sp>
        <p:nvSpPr>
          <p:cNvPr id="6" name="Rechteck 5"/>
          <p:cNvSpPr/>
          <p:nvPr/>
        </p:nvSpPr>
        <p:spPr>
          <a:xfrm>
            <a:off x="179512" y="3068960"/>
            <a:ext cx="8424936" cy="2739211"/>
          </a:xfrm>
          <a:prstGeom prst="rect">
            <a:avLst/>
          </a:prstGeom>
        </p:spPr>
        <p:txBody>
          <a:bodyPr wrap="square">
            <a:spAutoFit/>
          </a:bodyPr>
          <a:lstStyle/>
          <a:p>
            <a:pPr algn="just"/>
            <a:r>
              <a:rPr lang="de-CH" dirty="0" smtClean="0"/>
              <a:t>„Es gibt etwas, das meine Beziehung zu Benedikt kennzeichnet: </a:t>
            </a:r>
            <a:r>
              <a:rPr lang="de-CH" dirty="0" smtClean="0">
                <a:solidFill>
                  <a:srgbClr val="FF0000"/>
                </a:solidFill>
              </a:rPr>
              <a:t>Ich habe ihn sehr gern. Ich mochte ihn immer.</a:t>
            </a:r>
            <a:r>
              <a:rPr lang="de-CH" dirty="0" smtClean="0"/>
              <a:t> Für mich ist er ein Mann Gottes, ein demütiger Mann, ein Mann, der betet. Ich war sehr glücklich, als er zum Papst gewählt wurde. Auch als er zurückgetreten ist, war das für mich ein Vorbild an Größe! … Nur ein </a:t>
            </a:r>
            <a:r>
              <a:rPr lang="de-CH" dirty="0" err="1" smtClean="0"/>
              <a:t>Großer</a:t>
            </a:r>
            <a:r>
              <a:rPr lang="de-CH" dirty="0" smtClean="0"/>
              <a:t> tut das! […] Für mich ist es </a:t>
            </a:r>
            <a:r>
              <a:rPr lang="de-CH" dirty="0" smtClean="0">
                <a:solidFill>
                  <a:srgbClr val="FF0000"/>
                </a:solidFill>
              </a:rPr>
              <a:t>wie den Großvater im Hause zu haben – meinen Vater.</a:t>
            </a:r>
            <a:r>
              <a:rPr lang="de-CH" dirty="0" smtClean="0"/>
              <a:t> Wenn ich eine Schwierigkeit hätte oder etwas, das ich nicht verstanden habe, dann würde ich anrufen […] Das ist wirkliche Größe – er ist ein </a:t>
            </a:r>
            <a:r>
              <a:rPr lang="de-CH" dirty="0" err="1" smtClean="0"/>
              <a:t>Großer</a:t>
            </a:r>
            <a:r>
              <a:rPr lang="de-CH" dirty="0" smtClean="0"/>
              <a:t>!“</a:t>
            </a:r>
          </a:p>
          <a:p>
            <a:pPr lvl="0"/>
            <a:r>
              <a:rPr lang="de-CH" sz="1000" dirty="0" smtClean="0">
                <a:solidFill>
                  <a:prstClr val="black"/>
                </a:solidFill>
              </a:rPr>
              <a:t>Pressekonferenz mit Papst Franziskus beim Rückflug vom Weltjugendtag in Rio 2013</a:t>
            </a:r>
          </a:p>
          <a:p>
            <a:pPr algn="just"/>
            <a:endParaRPr lang="de-CH" dirty="0"/>
          </a:p>
        </p:txBody>
      </p:sp>
      <p:sp>
        <p:nvSpPr>
          <p:cNvPr id="7" name="Textfeld 6"/>
          <p:cNvSpPr txBox="1"/>
          <p:nvPr/>
        </p:nvSpPr>
        <p:spPr>
          <a:xfrm>
            <a:off x="179512" y="5589240"/>
            <a:ext cx="8352928" cy="923330"/>
          </a:xfrm>
          <a:prstGeom prst="rect">
            <a:avLst/>
          </a:prstGeom>
          <a:noFill/>
        </p:spPr>
        <p:txBody>
          <a:bodyPr wrap="square" rtlCol="0">
            <a:spAutoFit/>
          </a:bodyPr>
          <a:lstStyle/>
          <a:p>
            <a:r>
              <a:rPr lang="de-CH" dirty="0" smtClean="0"/>
              <a:t>Hans Küng: </a:t>
            </a:r>
          </a:p>
          <a:p>
            <a:r>
              <a:rPr lang="de-CH" dirty="0" smtClean="0"/>
              <a:t>„Benedikt sei ein Mann, der mehr an das Wohl der Kirche als an sein eigenes denke.“ </a:t>
            </a:r>
            <a:r>
              <a:rPr lang="de-CH" sz="900" dirty="0" smtClean="0"/>
              <a:t>NZ 11.02.14</a:t>
            </a:r>
            <a:endParaRPr lang="de-CH" sz="9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15000"/>
            <a:lum/>
          </a:blip>
          <a:srcRect/>
          <a:stretch>
            <a:fillRect l="19000" r="19000"/>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188640"/>
            <a:ext cx="7467600" cy="490066"/>
          </a:xfrm>
        </p:spPr>
        <p:txBody>
          <a:bodyPr>
            <a:normAutofit fontScale="90000"/>
          </a:bodyPr>
          <a:lstStyle/>
          <a:p>
            <a:r>
              <a:rPr lang="de-CH" dirty="0" smtClean="0"/>
              <a:t>Der Jesuit Bergoglio – seine Spiritualität</a:t>
            </a:r>
            <a:endParaRPr lang="de-CH" dirty="0"/>
          </a:p>
        </p:txBody>
      </p:sp>
      <p:sp>
        <p:nvSpPr>
          <p:cNvPr id="3" name="Foliennummernplatzhalter 2"/>
          <p:cNvSpPr>
            <a:spLocks noGrp="1"/>
          </p:cNvSpPr>
          <p:nvPr>
            <p:ph type="sldNum" sz="quarter" idx="11"/>
          </p:nvPr>
        </p:nvSpPr>
        <p:spPr/>
        <p:txBody>
          <a:bodyPr/>
          <a:lstStyle/>
          <a:p>
            <a:fld id="{7E2A8C5C-765F-4E3B-B52C-23445E701865}" type="slidenum">
              <a:rPr lang="de-CH" smtClean="0"/>
              <a:pPr/>
              <a:t>6</a:t>
            </a:fld>
            <a:endParaRPr lang="de-CH" dirty="0"/>
          </a:p>
        </p:txBody>
      </p:sp>
      <p:pic>
        <p:nvPicPr>
          <p:cNvPr id="39940" name="Picture 4" descr="http://www.heiligenlexikon.de/Fotos/Ignatius_von_Loyola.jpg"/>
          <p:cNvPicPr>
            <a:picLocks noChangeAspect="1" noChangeArrowheads="1"/>
          </p:cNvPicPr>
          <p:nvPr/>
        </p:nvPicPr>
        <p:blipFill>
          <a:blip r:embed="rId4" cstate="print"/>
          <a:srcRect/>
          <a:stretch>
            <a:fillRect/>
          </a:stretch>
        </p:blipFill>
        <p:spPr bwMode="auto">
          <a:xfrm>
            <a:off x="611560" y="836712"/>
            <a:ext cx="2232248" cy="2945165"/>
          </a:xfrm>
          <a:prstGeom prst="rect">
            <a:avLst/>
          </a:prstGeom>
          <a:noFill/>
        </p:spPr>
      </p:pic>
      <p:sp>
        <p:nvSpPr>
          <p:cNvPr id="6" name="Textfeld 5"/>
          <p:cNvSpPr txBox="1"/>
          <p:nvPr/>
        </p:nvSpPr>
        <p:spPr>
          <a:xfrm>
            <a:off x="611560" y="3789040"/>
            <a:ext cx="2160240" cy="369332"/>
          </a:xfrm>
          <a:prstGeom prst="rect">
            <a:avLst/>
          </a:prstGeom>
          <a:noFill/>
        </p:spPr>
        <p:txBody>
          <a:bodyPr wrap="square" rtlCol="0">
            <a:spAutoFit/>
          </a:bodyPr>
          <a:lstStyle/>
          <a:p>
            <a:r>
              <a:rPr lang="de-CH" dirty="0" smtClean="0"/>
              <a:t>Ignatius von Loyola</a:t>
            </a:r>
            <a:endParaRPr lang="de-CH" dirty="0"/>
          </a:p>
        </p:txBody>
      </p:sp>
      <p:pic>
        <p:nvPicPr>
          <p:cNvPr id="39942" name="Picture 6" descr="http://pravoslaven-sviat.org/wp-content/uploads/2013/11/st-dorotheos-of-gaza.jpg"/>
          <p:cNvPicPr>
            <a:picLocks noChangeAspect="1" noChangeArrowheads="1"/>
          </p:cNvPicPr>
          <p:nvPr/>
        </p:nvPicPr>
        <p:blipFill>
          <a:blip r:embed="rId5" cstate="print"/>
          <a:srcRect/>
          <a:stretch>
            <a:fillRect/>
          </a:stretch>
        </p:blipFill>
        <p:spPr bwMode="auto">
          <a:xfrm>
            <a:off x="6372200" y="659882"/>
            <a:ext cx="1829658" cy="3057150"/>
          </a:xfrm>
          <a:prstGeom prst="rect">
            <a:avLst/>
          </a:prstGeom>
          <a:noFill/>
        </p:spPr>
      </p:pic>
      <p:sp>
        <p:nvSpPr>
          <p:cNvPr id="8" name="Textfeld 7"/>
          <p:cNvSpPr txBox="1"/>
          <p:nvPr/>
        </p:nvSpPr>
        <p:spPr>
          <a:xfrm>
            <a:off x="6084168" y="3707740"/>
            <a:ext cx="2304256" cy="369332"/>
          </a:xfrm>
          <a:prstGeom prst="rect">
            <a:avLst/>
          </a:prstGeom>
          <a:noFill/>
        </p:spPr>
        <p:txBody>
          <a:bodyPr wrap="square" rtlCol="0">
            <a:spAutoFit/>
          </a:bodyPr>
          <a:lstStyle/>
          <a:p>
            <a:r>
              <a:rPr lang="de-CH" dirty="0" smtClean="0"/>
              <a:t>Dorotheus von Gaza</a:t>
            </a:r>
            <a:endParaRPr lang="de-CH" dirty="0"/>
          </a:p>
        </p:txBody>
      </p:sp>
      <p:sp>
        <p:nvSpPr>
          <p:cNvPr id="9" name="Textfeld 8"/>
          <p:cNvSpPr txBox="1"/>
          <p:nvPr/>
        </p:nvSpPr>
        <p:spPr>
          <a:xfrm>
            <a:off x="2987824" y="1484784"/>
            <a:ext cx="3240360" cy="1754326"/>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buFont typeface="Wingdings"/>
              <a:buChar char="à"/>
            </a:pPr>
            <a:r>
              <a:rPr lang="de-CH"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Euphemia" pitchFamily="34" charset="0"/>
              </a:rPr>
              <a:t>Selbstanklage</a:t>
            </a:r>
          </a:p>
          <a:p>
            <a:pPr>
              <a:buFont typeface="Wingdings"/>
              <a:buChar char="à"/>
            </a:pPr>
            <a:r>
              <a:rPr lang="de-CH"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Euphemia" pitchFamily="34" charset="0"/>
              </a:rPr>
              <a:t>Einsicht</a:t>
            </a:r>
          </a:p>
          <a:p>
            <a:pPr>
              <a:buFont typeface="Wingdings"/>
              <a:buChar char="à"/>
            </a:pPr>
            <a:r>
              <a:rPr lang="de-CH"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Euphemia" pitchFamily="34" charset="0"/>
              </a:rPr>
              <a:t>Busse</a:t>
            </a:r>
          </a:p>
          <a:p>
            <a:pPr>
              <a:buFont typeface="Wingdings"/>
              <a:buChar char="à"/>
            </a:pPr>
            <a:r>
              <a:rPr lang="de-CH"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Euphemia" pitchFamily="34" charset="0"/>
              </a:rPr>
              <a:t>Demut</a:t>
            </a:r>
          </a:p>
          <a:p>
            <a:pPr>
              <a:buFont typeface="Wingdings"/>
              <a:buChar char="à"/>
            </a:pPr>
            <a:r>
              <a:rPr lang="de-CH"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Euphemia" pitchFamily="34" charset="0"/>
              </a:rPr>
              <a:t>Wahrheit</a:t>
            </a:r>
          </a:p>
          <a:p>
            <a:pPr>
              <a:buFont typeface="Wingdings"/>
              <a:buChar char="à"/>
            </a:pPr>
            <a:r>
              <a:rPr lang="de-CH"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Euphemia" pitchFamily="34" charset="0"/>
              </a:rPr>
              <a:t>Gott</a:t>
            </a:r>
            <a:endParaRPr lang="de-CH"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Euphemia" pitchFamily="34" charset="0"/>
            </a:endParaRPr>
          </a:p>
        </p:txBody>
      </p:sp>
      <p:sp>
        <p:nvSpPr>
          <p:cNvPr id="10" name="Textfeld 9"/>
          <p:cNvSpPr txBox="1"/>
          <p:nvPr/>
        </p:nvSpPr>
        <p:spPr>
          <a:xfrm>
            <a:off x="611560" y="4156045"/>
            <a:ext cx="7560840" cy="2585323"/>
          </a:xfrm>
          <a:prstGeom prst="rect">
            <a:avLst/>
          </a:prstGeom>
          <a:noFill/>
        </p:spPr>
        <p:txBody>
          <a:bodyPr wrap="square" rtlCol="0">
            <a:spAutoFit/>
          </a:bodyPr>
          <a:lstStyle/>
          <a:p>
            <a:pPr algn="just"/>
            <a:r>
              <a:rPr lang="de-CH" sz="1600" dirty="0" smtClean="0"/>
              <a:t>„Eine der grundlegenden Einstellung, […], ist die </a:t>
            </a:r>
            <a:r>
              <a:rPr lang="de-CH" sz="1600" i="1" dirty="0" smtClean="0">
                <a:solidFill>
                  <a:srgbClr val="FF0000"/>
                </a:solidFill>
              </a:rPr>
              <a:t>Selbstanklage</a:t>
            </a:r>
            <a:r>
              <a:rPr lang="de-CH" sz="1600" dirty="0" smtClean="0"/>
              <a:t>, denn wo sie fehlt drohen Lagerbildung und Spaltung. […] In Wirklichkeit setzt die Selbstanklage Mut voraus, und diesen Mut besitzen nur wenige. […] </a:t>
            </a:r>
            <a:r>
              <a:rPr lang="de-CH" sz="1600" dirty="0" smtClean="0">
                <a:solidFill>
                  <a:srgbClr val="FF0000"/>
                </a:solidFill>
              </a:rPr>
              <a:t>Der Mut, die ungeschminkte Wahrheit offenzulegen. […]</a:t>
            </a:r>
          </a:p>
          <a:p>
            <a:pPr algn="just"/>
            <a:r>
              <a:rPr lang="de-CH" sz="1600" dirty="0" smtClean="0">
                <a:solidFill>
                  <a:srgbClr val="FF0000"/>
                </a:solidFill>
              </a:rPr>
              <a:t>Der vom Teufel gesäte Argwohn setzt im Herzen einen </a:t>
            </a:r>
            <a:r>
              <a:rPr lang="de-CH" sz="1600" i="1" dirty="0" smtClean="0">
                <a:solidFill>
                  <a:srgbClr val="FF0000"/>
                </a:solidFill>
              </a:rPr>
              <a:t>krummen Massstab</a:t>
            </a:r>
            <a:r>
              <a:rPr lang="de-CH" sz="1600" dirty="0" smtClean="0">
                <a:solidFill>
                  <a:srgbClr val="FF0000"/>
                </a:solidFill>
              </a:rPr>
              <a:t>, der die ganze Wirklichkeit verzerrt</a:t>
            </a:r>
            <a:r>
              <a:rPr lang="de-CH" sz="1600" dirty="0" smtClean="0"/>
              <a:t>. […] Hinter dem Mechanismus des Argwohns verbirgt sich – in der Maske der Wahrheitsliebe – eine raffiniert kaschierte Gefallsucht. […] Die geistliche Lehre von der </a:t>
            </a:r>
            <a:r>
              <a:rPr lang="de-CH" sz="1600" i="1" dirty="0" smtClean="0"/>
              <a:t>Selbstanklage</a:t>
            </a:r>
            <a:r>
              <a:rPr lang="de-CH" sz="1600" dirty="0" smtClean="0"/>
              <a:t> oder </a:t>
            </a:r>
            <a:r>
              <a:rPr lang="de-CH" sz="1600" i="1" dirty="0" smtClean="0"/>
              <a:t>Selbstverachtung, </a:t>
            </a:r>
            <a:r>
              <a:rPr lang="de-CH" sz="1600" dirty="0" smtClean="0"/>
              <a:t>die Dorotheus von Gaza entwickelt, geht gegen alle diese Versuchungen vor.“ </a:t>
            </a:r>
            <a:r>
              <a:rPr lang="de-CH" sz="1000" dirty="0" smtClean="0"/>
              <a:t>Über die Selbstanklage; Jorge Mario Bergoglio; Herder-Verlag; S. 39-42</a:t>
            </a:r>
            <a:endParaRPr lang="de-CH" sz="16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9940"/>
                                        </p:tgtEl>
                                        <p:attrNameLst>
                                          <p:attrName>style.visibility</p:attrName>
                                        </p:attrNameLst>
                                      </p:cBhvr>
                                      <p:to>
                                        <p:strVal val="visible"/>
                                      </p:to>
                                    </p:set>
                                    <p:animEffect transition="in" filter="blinds(horizontal)">
                                      <p:cBhvr>
                                        <p:cTn id="7" dur="500"/>
                                        <p:tgtEl>
                                          <p:spTgt spid="3994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9942"/>
                                        </p:tgtEl>
                                        <p:attrNameLst>
                                          <p:attrName>style.visibility</p:attrName>
                                        </p:attrNameLst>
                                      </p:cBhvr>
                                      <p:to>
                                        <p:strVal val="visible"/>
                                      </p:to>
                                    </p:set>
                                    <p:animEffect transition="in" filter="blinds(horizontal)">
                                      <p:cBhvr>
                                        <p:cTn id="15" dur="500"/>
                                        <p:tgtEl>
                                          <p:spTgt spid="39942"/>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linds(horizontal)">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animBg="1"/>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44624"/>
            <a:ext cx="7467600" cy="504056"/>
          </a:xfrm>
        </p:spPr>
        <p:txBody>
          <a:bodyPr>
            <a:normAutofit fontScale="90000"/>
          </a:bodyPr>
          <a:lstStyle/>
          <a:p>
            <a:pPr algn="ctr"/>
            <a:r>
              <a:rPr lang="de-CH" dirty="0" smtClean="0"/>
              <a:t>Die Theologie von Papst Franziskus</a:t>
            </a:r>
            <a:endParaRPr lang="de-CH" dirty="0"/>
          </a:p>
        </p:txBody>
      </p:sp>
      <p:sp>
        <p:nvSpPr>
          <p:cNvPr id="3" name="Foliennummernplatzhalter 2"/>
          <p:cNvSpPr>
            <a:spLocks noGrp="1"/>
          </p:cNvSpPr>
          <p:nvPr>
            <p:ph type="sldNum" sz="quarter" idx="11"/>
          </p:nvPr>
        </p:nvSpPr>
        <p:spPr/>
        <p:txBody>
          <a:bodyPr/>
          <a:lstStyle/>
          <a:p>
            <a:fld id="{7E2A8C5C-765F-4E3B-B52C-23445E701865}" type="slidenum">
              <a:rPr lang="de-CH" smtClean="0"/>
              <a:pPr/>
              <a:t>7</a:t>
            </a:fld>
            <a:endParaRPr lang="de-CH"/>
          </a:p>
        </p:txBody>
      </p:sp>
      <p:sp>
        <p:nvSpPr>
          <p:cNvPr id="4" name="Rechteck 3"/>
          <p:cNvSpPr/>
          <p:nvPr/>
        </p:nvSpPr>
        <p:spPr>
          <a:xfrm>
            <a:off x="107504" y="836712"/>
            <a:ext cx="8640960" cy="2862322"/>
          </a:xfrm>
          <a:prstGeom prst="rect">
            <a:avLst/>
          </a:prstGeom>
        </p:spPr>
        <p:txBody>
          <a:bodyPr wrap="square">
            <a:spAutoFit/>
          </a:bodyPr>
          <a:lstStyle/>
          <a:p>
            <a:pPr algn="just"/>
            <a:r>
              <a:rPr lang="de-CH" dirty="0" smtClean="0"/>
              <a:t>„Das ist die Straße Jesu Christi, der </a:t>
            </a:r>
            <a:r>
              <a:rPr lang="de-CH" dirty="0" smtClean="0">
                <a:solidFill>
                  <a:srgbClr val="FF0000"/>
                </a:solidFill>
              </a:rPr>
              <a:t>Abstieg, die Demut, auch die Erniedrigung</a:t>
            </a:r>
            <a:r>
              <a:rPr lang="de-CH" dirty="0" smtClean="0"/>
              <a:t>. Wenn dich ein Gedanke, wenn dich ein Verlangen auf jenen Weg der Demut, der Selbstentäußerung, des Dienstes an den anderen bringt, dann ist das von Jesus. Wenn sie dich aber auf den Weg des Hochmuts, der Eitelkeit, des Stolzes, auf den Weg eines abstrakten Gedankens bringen, dann sind sie nicht von Jesus. Denken wir an die Versuchungen Jesu in der Wüste: alle drei Vorschläge, die der Teufel Jesus macht, wollten ihn von diesem Weg abbringen, vom </a:t>
            </a:r>
            <a:r>
              <a:rPr lang="de-CH" dirty="0" smtClean="0">
                <a:solidFill>
                  <a:srgbClr val="FF0000"/>
                </a:solidFill>
              </a:rPr>
              <a:t>Weg des Dienstes, der Demut, der Erniedrigung, der Liebe. </a:t>
            </a:r>
            <a:r>
              <a:rPr lang="de-CH" dirty="0" smtClean="0"/>
              <a:t>Aber von der Liebe, die er mit seinem Leben verwirklicht, ja? Zu den drei Versuchungen sagt Jesus nein: ‚Nein, das ist nicht mein Weg!’“ </a:t>
            </a:r>
            <a:r>
              <a:rPr lang="de-CH" sz="1100" dirty="0" smtClean="0"/>
              <a:t>Papst Franziskus; Predigt am 07.01.2014</a:t>
            </a:r>
            <a:endParaRPr lang="de-CH" dirty="0"/>
          </a:p>
        </p:txBody>
      </p:sp>
      <p:sp>
        <p:nvSpPr>
          <p:cNvPr id="5" name="Rechteck 4"/>
          <p:cNvSpPr/>
          <p:nvPr/>
        </p:nvSpPr>
        <p:spPr>
          <a:xfrm>
            <a:off x="107504" y="3645024"/>
            <a:ext cx="8496944" cy="2862322"/>
          </a:xfrm>
          <a:prstGeom prst="rect">
            <a:avLst/>
          </a:prstGeom>
        </p:spPr>
        <p:txBody>
          <a:bodyPr wrap="square">
            <a:spAutoFit/>
          </a:bodyPr>
          <a:lstStyle/>
          <a:p>
            <a:pPr algn="just"/>
            <a:r>
              <a:rPr lang="de-CH" dirty="0" smtClean="0"/>
              <a:t>„Wir sind wirklich schwach, und viele Male begehen wir </a:t>
            </a:r>
            <a:r>
              <a:rPr lang="de-CH" dirty="0" smtClean="0">
                <a:solidFill>
                  <a:srgbClr val="FF0000"/>
                </a:solidFill>
              </a:rPr>
              <a:t>Sünden, Unvollkommenheiten.</a:t>
            </a:r>
            <a:r>
              <a:rPr lang="de-CH" dirty="0" smtClean="0"/>
              <a:t>.. Und das geschieht auf dem Weg der Heiligung? Ja und nein! Wenn du dich daran gewöhnst: ‚Mein Leben ist halt ein wenig so, aber ich glaube an Jesus Christus, doch ich lebe, wie ich will’... Nein, nein, das heiligt dich nicht. Das ist nicht in Ordnung! Das ist ein Widersinn! Wenn du aber sagst: ‚</a:t>
            </a:r>
            <a:r>
              <a:rPr lang="de-CH" dirty="0" smtClean="0">
                <a:solidFill>
                  <a:srgbClr val="FF0000"/>
                </a:solidFill>
              </a:rPr>
              <a:t>Ja, ich bin ein Sünder. Ich bin schwach’, und wenn du immer zum Herrn gehst und ihm sagst: ‚Herr, du hast die Kraft, gib mir Glauben! Du kannst mich heilen!’... Und im Sakrament der Versöhnung lässt er dich gesunden, ja, auch unsere Unvollkommenheiten nützen auf diesem Weg der Heiligung</a:t>
            </a:r>
            <a:r>
              <a:rPr lang="de-CH" dirty="0" smtClean="0"/>
              <a:t>. Das heißt: es gibt immer ein ‚Vorher’ und ein ‚Nachher’“. </a:t>
            </a:r>
            <a:r>
              <a:rPr lang="de-CH" sz="1100" dirty="0" smtClean="0"/>
              <a:t>Papst Franziskus; Predigt am 24.10.2013</a:t>
            </a:r>
            <a:endParaRPr lang="de-CH"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76808" y="116632"/>
            <a:ext cx="7467600" cy="418058"/>
          </a:xfrm>
        </p:spPr>
        <p:txBody>
          <a:bodyPr>
            <a:normAutofit fontScale="90000"/>
          </a:bodyPr>
          <a:lstStyle/>
          <a:p>
            <a:pPr algn="ctr"/>
            <a:r>
              <a:rPr lang="de-CH" dirty="0" smtClean="0"/>
              <a:t>Die Theologie von Papst Franziskus</a:t>
            </a:r>
            <a:endParaRPr lang="de-CH" dirty="0"/>
          </a:p>
        </p:txBody>
      </p:sp>
      <p:sp>
        <p:nvSpPr>
          <p:cNvPr id="3" name="Foliennummernplatzhalter 2"/>
          <p:cNvSpPr>
            <a:spLocks noGrp="1"/>
          </p:cNvSpPr>
          <p:nvPr>
            <p:ph type="sldNum" sz="quarter" idx="11"/>
          </p:nvPr>
        </p:nvSpPr>
        <p:spPr/>
        <p:txBody>
          <a:bodyPr/>
          <a:lstStyle/>
          <a:p>
            <a:fld id="{7E2A8C5C-765F-4E3B-B52C-23445E701865}" type="slidenum">
              <a:rPr lang="de-CH" smtClean="0"/>
              <a:pPr/>
              <a:t>8</a:t>
            </a:fld>
            <a:endParaRPr lang="de-CH"/>
          </a:p>
        </p:txBody>
      </p:sp>
      <p:sp>
        <p:nvSpPr>
          <p:cNvPr id="4" name="Rechteck 3"/>
          <p:cNvSpPr/>
          <p:nvPr/>
        </p:nvSpPr>
        <p:spPr>
          <a:xfrm>
            <a:off x="179512" y="836712"/>
            <a:ext cx="8568952" cy="2754600"/>
          </a:xfrm>
          <a:prstGeom prst="rect">
            <a:avLst/>
          </a:prstGeom>
        </p:spPr>
        <p:txBody>
          <a:bodyPr wrap="square">
            <a:spAutoFit/>
          </a:bodyPr>
          <a:lstStyle/>
          <a:p>
            <a:pPr algn="just"/>
            <a:r>
              <a:rPr lang="de-CH" dirty="0" smtClean="0"/>
              <a:t>„Die </a:t>
            </a:r>
            <a:r>
              <a:rPr lang="de-CH" dirty="0" smtClean="0">
                <a:solidFill>
                  <a:srgbClr val="FF0000"/>
                </a:solidFill>
              </a:rPr>
              <a:t>christliche Freiheit </a:t>
            </a:r>
            <a:r>
              <a:rPr lang="de-CH" dirty="0" smtClean="0"/>
              <a:t>und der </a:t>
            </a:r>
            <a:r>
              <a:rPr lang="de-CH" dirty="0" smtClean="0">
                <a:solidFill>
                  <a:srgbClr val="FF0000"/>
                </a:solidFill>
              </a:rPr>
              <a:t>christliche Gehorsam sind Fügsamkeit gegenüber dem Wort Gottes.</a:t>
            </a:r>
            <a:r>
              <a:rPr lang="de-CH" dirty="0" smtClean="0"/>
              <a:t> Es bedeutet, jenen Mut zu haben, zu neuen Schläuchen zu werden, für diesen neuen Wein, der ständig kommt. </a:t>
            </a:r>
            <a:r>
              <a:rPr lang="de-CH" i="1" dirty="0" smtClean="0"/>
              <a:t>Dieser Mut, immer zu unterscheiden: </a:t>
            </a:r>
            <a:r>
              <a:rPr lang="de-CH" i="1" dirty="0" smtClean="0">
                <a:solidFill>
                  <a:srgbClr val="FF0000"/>
                </a:solidFill>
              </a:rPr>
              <a:t>zu unterscheiden, sage ich, nicht zu relativieren</a:t>
            </a:r>
            <a:r>
              <a:rPr lang="de-CH" i="1" dirty="0" smtClean="0"/>
              <a:t>. </a:t>
            </a:r>
            <a:r>
              <a:rPr lang="de-CH" dirty="0" smtClean="0"/>
              <a:t>Immer unterscheiden, was der Geist in meinem Herzen wirkt, was der Geist in meinem Herzen will, wohin mich der Geist in meinem Herzen bringt. Und gehorchen. </a:t>
            </a:r>
            <a:r>
              <a:rPr lang="de-CH" dirty="0" smtClean="0">
                <a:solidFill>
                  <a:srgbClr val="FF0000"/>
                </a:solidFill>
              </a:rPr>
              <a:t>Unterscheiden und gehorchen</a:t>
            </a:r>
            <a:r>
              <a:rPr lang="de-CH" dirty="0" smtClean="0"/>
              <a:t>. Bitten wir heute um die Gnade der Fügsamkeit gegenüber dem Wort Gottes, gegenüber diesem Wort, das lebendig und wirksam ist, das die Gefühle und die Gedanken des Herzens unterscheidet“. </a:t>
            </a:r>
            <a:r>
              <a:rPr lang="de-CH" sz="1100" dirty="0" smtClean="0"/>
              <a:t>Papst Franziskus; Predigt Montag der 2. Woche im Jahreskreis</a:t>
            </a:r>
            <a:endParaRPr lang="de-CH" dirty="0"/>
          </a:p>
        </p:txBody>
      </p:sp>
      <p:sp>
        <p:nvSpPr>
          <p:cNvPr id="7" name="Rechteck 6"/>
          <p:cNvSpPr/>
          <p:nvPr/>
        </p:nvSpPr>
        <p:spPr>
          <a:xfrm>
            <a:off x="179512" y="3645024"/>
            <a:ext cx="8568952" cy="2477601"/>
          </a:xfrm>
          <a:prstGeom prst="rect">
            <a:avLst/>
          </a:prstGeom>
        </p:spPr>
        <p:txBody>
          <a:bodyPr wrap="square">
            <a:spAutoFit/>
          </a:bodyPr>
          <a:lstStyle/>
          <a:p>
            <a:pPr algn="just"/>
            <a:r>
              <a:rPr lang="de-CH" dirty="0" smtClean="0"/>
              <a:t>„Die Normalität des Lebens fordert vom Christen Treue gegenüber seiner Erwählung. Sie fordert, die </a:t>
            </a:r>
            <a:r>
              <a:rPr lang="de-CH" dirty="0" smtClean="0">
                <a:solidFill>
                  <a:srgbClr val="FF0000"/>
                </a:solidFill>
              </a:rPr>
              <a:t>Erwählung nicht zu verkaufen, um zur weltlichen Einförmigkeit hinzugehen</a:t>
            </a:r>
            <a:r>
              <a:rPr lang="de-CH" dirty="0" smtClean="0"/>
              <a:t>. Das ist die Versuchung des Volkes und auch unsere. Viele Male vergessen wir das Wort Gottes, das, was uns der Herr sagt, und wir übernehmen ein Modewort, nicht wahr? Auch das Wort der Telenovelas ist modern, so nehmen wir das, das ist unterhaltsamer! Die Apostasie ist die Sünde des Bruchs mit dem Herrn, doch sie ist eindeutig: man sieht die Apostasie klar. Das hier, </a:t>
            </a:r>
            <a:r>
              <a:rPr lang="de-CH" dirty="0" smtClean="0">
                <a:solidFill>
                  <a:srgbClr val="FF0000"/>
                </a:solidFill>
              </a:rPr>
              <a:t>die Weltlichkeit, ist gefährlicher, weil sie subtiler ist</a:t>
            </a:r>
            <a:r>
              <a:rPr lang="de-CH" dirty="0" smtClean="0"/>
              <a:t>“. </a:t>
            </a:r>
            <a:r>
              <a:rPr lang="de-CH" sz="1100" dirty="0" smtClean="0"/>
              <a:t>Papst Franziskus; Predigt Freitag der 1. Woche im Jahreskreis</a:t>
            </a:r>
            <a:endParaRPr lang="de-CH"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188640"/>
            <a:ext cx="7467600" cy="360040"/>
          </a:xfrm>
        </p:spPr>
        <p:txBody>
          <a:bodyPr>
            <a:normAutofit fontScale="90000"/>
          </a:bodyPr>
          <a:lstStyle/>
          <a:p>
            <a:pPr algn="ctr"/>
            <a:r>
              <a:rPr lang="de-CH" dirty="0" smtClean="0"/>
              <a:t>Die Theologie von Papst Franziskus</a:t>
            </a:r>
            <a:endParaRPr lang="de-CH" dirty="0"/>
          </a:p>
        </p:txBody>
      </p:sp>
      <p:sp>
        <p:nvSpPr>
          <p:cNvPr id="3" name="Foliennummernplatzhalter 2"/>
          <p:cNvSpPr>
            <a:spLocks noGrp="1"/>
          </p:cNvSpPr>
          <p:nvPr>
            <p:ph type="sldNum" sz="quarter" idx="11"/>
          </p:nvPr>
        </p:nvSpPr>
        <p:spPr/>
        <p:txBody>
          <a:bodyPr/>
          <a:lstStyle/>
          <a:p>
            <a:fld id="{7E2A8C5C-765F-4E3B-B52C-23445E701865}" type="slidenum">
              <a:rPr lang="de-CH" smtClean="0"/>
              <a:pPr/>
              <a:t>9</a:t>
            </a:fld>
            <a:endParaRPr lang="de-CH"/>
          </a:p>
        </p:txBody>
      </p:sp>
      <p:sp>
        <p:nvSpPr>
          <p:cNvPr id="4" name="Rechteck 3"/>
          <p:cNvSpPr/>
          <p:nvPr/>
        </p:nvSpPr>
        <p:spPr>
          <a:xfrm>
            <a:off x="35496" y="3501008"/>
            <a:ext cx="8712968" cy="1477328"/>
          </a:xfrm>
          <a:prstGeom prst="rect">
            <a:avLst/>
          </a:prstGeom>
        </p:spPr>
        <p:txBody>
          <a:bodyPr wrap="square">
            <a:spAutoFit/>
          </a:bodyPr>
          <a:lstStyle/>
          <a:p>
            <a:pPr algn="just"/>
            <a:r>
              <a:rPr lang="de-CH" dirty="0" smtClean="0"/>
              <a:t>Die </a:t>
            </a:r>
            <a:r>
              <a:rPr lang="de-CH" dirty="0" smtClean="0">
                <a:solidFill>
                  <a:srgbClr val="FF0000"/>
                </a:solidFill>
              </a:rPr>
              <a:t>Liturgie „ist kein gesellschaftliches Event, kein guter sozialer Akt. Sie ist keine Versammlung der Gläubigen, um miteinander zu beten.</a:t>
            </a:r>
            <a:r>
              <a:rPr lang="de-CH" dirty="0" smtClean="0"/>
              <a:t> Sie ist etwas anderes. In der Liturgie ist Gott gegenwärtig, nicht aus der Ferne, sondern in der Form einer nahen Gegenwart. </a:t>
            </a:r>
            <a:r>
              <a:rPr lang="de-CH" dirty="0" smtClean="0">
                <a:solidFill>
                  <a:srgbClr val="FF0000"/>
                </a:solidFill>
              </a:rPr>
              <a:t>In der heiligen Messe „ist die Gegenwart des Herrn real, wirklich real.</a:t>
            </a:r>
            <a:r>
              <a:rPr lang="de-CH" dirty="0" smtClean="0"/>
              <a:t>“ </a:t>
            </a:r>
            <a:r>
              <a:rPr lang="de-CH" sz="1100" dirty="0" smtClean="0"/>
              <a:t>Papst Franziskus; Predigt Montag der 5. Woche im Jahreskreis</a:t>
            </a:r>
            <a:endParaRPr lang="de-CH" sz="1100" dirty="0"/>
          </a:p>
        </p:txBody>
      </p:sp>
      <p:sp>
        <p:nvSpPr>
          <p:cNvPr id="5" name="Rechteck 4"/>
          <p:cNvSpPr/>
          <p:nvPr/>
        </p:nvSpPr>
        <p:spPr>
          <a:xfrm>
            <a:off x="107504" y="476672"/>
            <a:ext cx="8568952" cy="3416320"/>
          </a:xfrm>
          <a:prstGeom prst="rect">
            <a:avLst/>
          </a:prstGeom>
        </p:spPr>
        <p:txBody>
          <a:bodyPr wrap="square">
            <a:spAutoFit/>
          </a:bodyPr>
          <a:lstStyle/>
          <a:p>
            <a:pPr algn="just"/>
            <a:r>
              <a:rPr lang="de-CH" dirty="0" smtClean="0"/>
              <a:t>„</a:t>
            </a:r>
            <a:r>
              <a:rPr lang="de-CH" dirty="0" smtClean="0">
                <a:solidFill>
                  <a:srgbClr val="FF0000"/>
                </a:solidFill>
              </a:rPr>
              <a:t>Wir alle sind Sünder </a:t>
            </a:r>
            <a:r>
              <a:rPr lang="de-CH" dirty="0" smtClean="0"/>
              <a:t>und wir alle stehen in der Versuchung, und die Versuchung ist unser tägliches Brot. Würde einer von uns sagen: ‚Ich aber wurde noch nie versucht’, so wäre der entweder ein </a:t>
            </a:r>
            <a:r>
              <a:rPr lang="de-CH" dirty="0" err="1" smtClean="0"/>
              <a:t>Cherubim</a:t>
            </a:r>
            <a:r>
              <a:rPr lang="de-CH" dirty="0" smtClean="0"/>
              <a:t> oder ein wenig dämlich, nicht wahr? Ja, das ist selbstverständlich… Im Leben ist der Kampf normal, und der Teufel gibt nie Ruhe, er will seinen Sieg. Doch das Problem — das schwerste Problem […] — sind nicht so sehr die Versuchung und die Sünde gegen das neunte Gebot, sondern wie David handelt. Und David spricht hier nicht von Sünde, er spricht von einem Problem, das er lösen muss. Das ist ein Zeichen! Wenn das Reich Gottes abhanden kommt, </a:t>
            </a:r>
            <a:r>
              <a:rPr lang="de-CH" dirty="0" smtClean="0">
                <a:solidFill>
                  <a:srgbClr val="FF0000"/>
                </a:solidFill>
              </a:rPr>
              <a:t>wenn das Reich Gottes abnimmt, ist eines der Zeichen dafür, dass man das Gespür für die Sünde verliert</a:t>
            </a:r>
            <a:r>
              <a:rPr lang="de-CH" dirty="0" smtClean="0"/>
              <a:t>“. </a:t>
            </a:r>
          </a:p>
          <a:p>
            <a:r>
              <a:rPr lang="de-CH" sz="1100" dirty="0" smtClean="0"/>
              <a:t>Papst Franziskus; Predigt Freitag der 3. Woche im Jahreskreis</a:t>
            </a:r>
          </a:p>
          <a:p>
            <a:endParaRPr lang="de-CH" dirty="0"/>
          </a:p>
        </p:txBody>
      </p:sp>
      <p:sp>
        <p:nvSpPr>
          <p:cNvPr id="6" name="Rechteck 5"/>
          <p:cNvSpPr/>
          <p:nvPr/>
        </p:nvSpPr>
        <p:spPr>
          <a:xfrm>
            <a:off x="35496" y="5135413"/>
            <a:ext cx="8748464" cy="1461939"/>
          </a:xfrm>
          <a:prstGeom prst="rect">
            <a:avLst/>
          </a:prstGeom>
        </p:spPr>
        <p:txBody>
          <a:bodyPr wrap="square">
            <a:spAutoFit/>
          </a:bodyPr>
          <a:lstStyle/>
          <a:p>
            <a:pPr algn="just"/>
            <a:r>
              <a:rPr lang="de-CH" sz="1600" dirty="0" smtClean="0"/>
              <a:t>„In den orthodoxen Kirchen haben sie </a:t>
            </a:r>
            <a:r>
              <a:rPr lang="de-CH" sz="1600" dirty="0" smtClean="0">
                <a:solidFill>
                  <a:srgbClr val="FF0000"/>
                </a:solidFill>
              </a:rPr>
              <a:t>diese so schöne alte Liturgie bewahrt</a:t>
            </a:r>
            <a:r>
              <a:rPr lang="de-CH" sz="1600" dirty="0" smtClean="0"/>
              <a:t>. Wir haben ein wenig </a:t>
            </a:r>
            <a:r>
              <a:rPr lang="de-CH" sz="1600" dirty="0" smtClean="0">
                <a:solidFill>
                  <a:srgbClr val="FF0000"/>
                </a:solidFill>
              </a:rPr>
              <a:t>das Empfinden für die Anbetung verloren</a:t>
            </a:r>
            <a:r>
              <a:rPr lang="de-CH" sz="1600" dirty="0" smtClean="0"/>
              <a:t>. Sie bewahren es, sie loben Gott, sie beten Gott an, singen – die Zeit spielt dabei keine Rolle. Der </a:t>
            </a:r>
            <a:r>
              <a:rPr lang="de-CH" sz="1600" dirty="0" smtClean="0">
                <a:solidFill>
                  <a:srgbClr val="FF0000"/>
                </a:solidFill>
              </a:rPr>
              <a:t>Mittelpunkt ist Gott</a:t>
            </a:r>
            <a:r>
              <a:rPr lang="de-CH" sz="1600" dirty="0" smtClean="0"/>
              <a:t>, und das ist ein Reichtum, den ich bei dieser Gelegenheit, da Sie mir diese Bitte vortragen, erwähnen möchte.“ </a:t>
            </a:r>
          </a:p>
          <a:p>
            <a:pPr algn="just"/>
            <a:r>
              <a:rPr lang="de-CH" sz="900" dirty="0" smtClean="0"/>
              <a:t>Pressekonferenz mit Papst Franziskus beim Rückflug vom Weltjugendtag in Rio 2013</a:t>
            </a:r>
          </a:p>
          <a:p>
            <a:pPr algn="just"/>
            <a:endParaRPr lang="de-CH" sz="16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additive="base">
                                        <p:cTn id="1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1+#ppt_w/2"/>
                                          </p:val>
                                        </p:tav>
                                        <p:tav tm="100000">
                                          <p:val>
                                            <p:strVal val="#ppt_x"/>
                                          </p:val>
                                        </p:tav>
                                      </p:tavLst>
                                    </p:anim>
                                    <p:anim calcmode="lin" valueType="num">
                                      <p:cBhvr additive="base">
                                        <p:cTn id="24"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reus">
  <a:themeElements>
    <a:clrScheme name="Ganymed">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Nereus">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Nereus">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2167</Words>
  <Application>Microsoft Office PowerPoint</Application>
  <PresentationFormat>Bildschirmpräsentation (4:3)</PresentationFormat>
  <Paragraphs>135</Paragraphs>
  <Slides>15</Slides>
  <Notes>15</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Nereus</vt:lpstr>
      <vt:lpstr>Reformation im Vatikan!...?</vt:lpstr>
      <vt:lpstr>Zur Einführung einige Zitate</vt:lpstr>
      <vt:lpstr>Inhalt</vt:lpstr>
      <vt:lpstr>Der Argentinier Bergoglio</vt:lpstr>
      <vt:lpstr>?Papst Benedikt  Papst Franziskus?</vt:lpstr>
      <vt:lpstr>Der Jesuit Bergoglio – seine Spiritualität</vt:lpstr>
      <vt:lpstr>Die Theologie von Papst Franziskus</vt:lpstr>
      <vt:lpstr>Die Theologie von Papst Franziskus</vt:lpstr>
      <vt:lpstr>Die Theologie von Papst Franziskus</vt:lpstr>
      <vt:lpstr>Zur Rolle der Frau in der Kirche</vt:lpstr>
      <vt:lpstr>Zum Thema Homosexualität</vt:lpstr>
      <vt:lpstr>Warum Franziskus im Gästehaus wohnt</vt:lpstr>
      <vt:lpstr>Welche Kirche möchte Papst Franziskus? </vt:lpstr>
      <vt:lpstr>Ausblick: Was bedeutet das für uns Konkret?</vt:lpstr>
      <vt:lpstr>Ausblick: Was bedeutet das für uns Konkret?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Pfarrer</dc:creator>
  <cp:lastModifiedBy>Pfarrer</cp:lastModifiedBy>
  <cp:revision>85</cp:revision>
  <dcterms:created xsi:type="dcterms:W3CDTF">2014-04-11T11:51:43Z</dcterms:created>
  <dcterms:modified xsi:type="dcterms:W3CDTF">2014-05-23T16:26:55Z</dcterms:modified>
</cp:coreProperties>
</file>