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60" r:id="rId3"/>
    <p:sldId id="264" r:id="rId4"/>
    <p:sldId id="269" r:id="rId5"/>
    <p:sldId id="270" r:id="rId6"/>
    <p:sldId id="268" r:id="rId7"/>
    <p:sldId id="272" r:id="rId8"/>
    <p:sldId id="263" r:id="rId9"/>
    <p:sldId id="267" r:id="rId10"/>
    <p:sldId id="265" r:id="rId11"/>
    <p:sldId id="266" r:id="rId12"/>
    <p:sldId id="262" r:id="rId13"/>
    <p:sldId id="271" r:id="rId14"/>
    <p:sldId id="277" r:id="rId15"/>
    <p:sldId id="275" r:id="rId16"/>
    <p:sldId id="276" r:id="rId17"/>
    <p:sldId id="279" r:id="rId18"/>
    <p:sldId id="25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Cavelius" userId="6946fff0ae375bfa" providerId="LiveId" clId="{CEB21CA1-9886-4E25-B6C4-CAFE41644DE5}"/>
    <pc:docChg chg="custSel addSld modSld sldOrd">
      <pc:chgData name="Thomas Cavelius" userId="6946fff0ae375bfa" providerId="LiveId" clId="{CEB21CA1-9886-4E25-B6C4-CAFE41644DE5}" dt="2021-01-04T12:22:57.575" v="1007" actId="2890"/>
      <pc:docMkLst>
        <pc:docMk/>
      </pc:docMkLst>
      <pc:sldChg chg="delSp modSp mod delDesignElem">
        <pc:chgData name="Thomas Cavelius" userId="6946fff0ae375bfa" providerId="LiveId" clId="{CEB21CA1-9886-4E25-B6C4-CAFE41644DE5}" dt="2021-01-04T10:08:10.448" v="374" actId="1076"/>
        <pc:sldMkLst>
          <pc:docMk/>
          <pc:sldMk cId="1857254011" sldId="256"/>
        </pc:sldMkLst>
        <pc:spChg chg="mod">
          <ac:chgData name="Thomas Cavelius" userId="6946fff0ae375bfa" providerId="LiveId" clId="{CEB21CA1-9886-4E25-B6C4-CAFE41644DE5}" dt="2021-01-04T10:07:33.847" v="372" actId="122"/>
          <ac:spMkLst>
            <pc:docMk/>
            <pc:sldMk cId="1857254011" sldId="256"/>
            <ac:spMk id="2" creationId="{160C12DC-AFB4-4DC8-B0DC-67D9B713ACFA}"/>
          </ac:spMkLst>
        </pc:spChg>
        <pc:spChg chg="mod">
          <ac:chgData name="Thomas Cavelius" userId="6946fff0ae375bfa" providerId="LiveId" clId="{CEB21CA1-9886-4E25-B6C4-CAFE41644DE5}" dt="2021-01-04T10:07:53.918" v="373" actId="1076"/>
          <ac:spMkLst>
            <pc:docMk/>
            <pc:sldMk cId="1857254011" sldId="256"/>
            <ac:spMk id="3" creationId="{010E31FF-D5FF-436A-B0BF-AED9C98E88A8}"/>
          </ac:spMkLst>
        </pc:spChg>
        <pc:spChg chg="mod">
          <ac:chgData name="Thomas Cavelius" userId="6946fff0ae375bfa" providerId="LiveId" clId="{CEB21CA1-9886-4E25-B6C4-CAFE41644DE5}" dt="2021-01-04T10:08:10.448" v="374" actId="1076"/>
          <ac:spMkLst>
            <pc:docMk/>
            <pc:sldMk cId="1857254011" sldId="256"/>
            <ac:spMk id="7" creationId="{AAB4B612-4ABB-401B-AD93-E178F45A6FD8}"/>
          </ac:spMkLst>
        </pc:spChg>
        <pc:spChg chg="del">
          <ac:chgData name="Thomas Cavelius" userId="6946fff0ae375bfa" providerId="LiveId" clId="{CEB21CA1-9886-4E25-B6C4-CAFE41644DE5}" dt="2021-01-04T10:06:02.858" v="350"/>
          <ac:spMkLst>
            <pc:docMk/>
            <pc:sldMk cId="1857254011" sldId="256"/>
            <ac:spMk id="28" creationId="{B9727414-D7CE-485E-9AAB-B0916C2D650D}"/>
          </ac:spMkLst>
        </pc:spChg>
        <pc:spChg chg="del">
          <ac:chgData name="Thomas Cavelius" userId="6946fff0ae375bfa" providerId="LiveId" clId="{CEB21CA1-9886-4E25-B6C4-CAFE41644DE5}" dt="2021-01-04T10:06:02.858" v="350"/>
          <ac:spMkLst>
            <pc:docMk/>
            <pc:sldMk cId="1857254011" sldId="256"/>
            <ac:spMk id="29" creationId="{E198F2DC-63EA-44A1-8E51-83E48626669F}"/>
          </ac:spMkLst>
        </pc:spChg>
        <pc:spChg chg="del">
          <ac:chgData name="Thomas Cavelius" userId="6946fff0ae375bfa" providerId="LiveId" clId="{CEB21CA1-9886-4E25-B6C4-CAFE41644DE5}" dt="2021-01-04T10:06:02.858" v="350"/>
          <ac:spMkLst>
            <pc:docMk/>
            <pc:sldMk cId="1857254011" sldId="256"/>
            <ac:spMk id="30" creationId="{348CA7C2-AEF8-4926-85DA-714F05EF2D38}"/>
          </ac:spMkLst>
        </pc:spChg>
        <pc:picChg chg="mod">
          <ac:chgData name="Thomas Cavelius" userId="6946fff0ae375bfa" providerId="LiveId" clId="{CEB21CA1-9886-4E25-B6C4-CAFE41644DE5}" dt="2021-01-04T10:07:05.063" v="364" actId="14100"/>
          <ac:picMkLst>
            <pc:docMk/>
            <pc:sldMk cId="1857254011" sldId="256"/>
            <ac:picMk id="4" creationId="{9E910ECB-D589-43BC-878D-FF1F0058975B}"/>
          </ac:picMkLst>
        </pc:picChg>
        <pc:picChg chg="mod">
          <ac:chgData name="Thomas Cavelius" userId="6946fff0ae375bfa" providerId="LiveId" clId="{CEB21CA1-9886-4E25-B6C4-CAFE41644DE5}" dt="2021-01-04T10:05:05.073" v="345" actId="14100"/>
          <ac:picMkLst>
            <pc:docMk/>
            <pc:sldMk cId="1857254011" sldId="256"/>
            <ac:picMk id="6" creationId="{01738C80-23F2-492B-84D5-42BE2C683390}"/>
          </ac:picMkLst>
        </pc:picChg>
      </pc:sldChg>
      <pc:sldChg chg="addSp delSp modSp mod ord modClrScheme chgLayout">
        <pc:chgData name="Thomas Cavelius" userId="6946fff0ae375bfa" providerId="LiveId" clId="{CEB21CA1-9886-4E25-B6C4-CAFE41644DE5}" dt="2021-01-04T12:22:36.585" v="1005"/>
        <pc:sldMkLst>
          <pc:docMk/>
          <pc:sldMk cId="2192636427" sldId="257"/>
        </pc:sldMkLst>
        <pc:spChg chg="del">
          <ac:chgData name="Thomas Cavelius" userId="6946fff0ae375bfa" providerId="LiveId" clId="{CEB21CA1-9886-4E25-B6C4-CAFE41644DE5}" dt="2021-01-04T10:00:51.665" v="0" actId="700"/>
          <ac:spMkLst>
            <pc:docMk/>
            <pc:sldMk cId="2192636427" sldId="257"/>
            <ac:spMk id="2" creationId="{9833B884-71E2-4B47-B2BE-E904A509775E}"/>
          </ac:spMkLst>
        </pc:spChg>
        <pc:spChg chg="del">
          <ac:chgData name="Thomas Cavelius" userId="6946fff0ae375bfa" providerId="LiveId" clId="{CEB21CA1-9886-4E25-B6C4-CAFE41644DE5}" dt="2021-01-04T10:00:51.665" v="0" actId="700"/>
          <ac:spMkLst>
            <pc:docMk/>
            <pc:sldMk cId="2192636427" sldId="257"/>
            <ac:spMk id="3" creationId="{20522656-8D2F-4B3A-A446-D6B0BD62378C}"/>
          </ac:spMkLst>
        </pc:spChg>
        <pc:spChg chg="add mod">
          <ac:chgData name="Thomas Cavelius" userId="6946fff0ae375bfa" providerId="LiveId" clId="{CEB21CA1-9886-4E25-B6C4-CAFE41644DE5}" dt="2021-01-04T11:53:32.594" v="820" actId="20577"/>
          <ac:spMkLst>
            <pc:docMk/>
            <pc:sldMk cId="2192636427" sldId="257"/>
            <ac:spMk id="5" creationId="{14545903-4FFD-440B-A5E7-8CCA07DC7C95}"/>
          </ac:spMkLst>
        </pc:spChg>
        <pc:spChg chg="add mod">
          <ac:chgData name="Thomas Cavelius" userId="6946fff0ae375bfa" providerId="LiveId" clId="{CEB21CA1-9886-4E25-B6C4-CAFE41644DE5}" dt="2021-01-04T10:08:18.813" v="375"/>
          <ac:spMkLst>
            <pc:docMk/>
            <pc:sldMk cId="2192636427" sldId="257"/>
            <ac:spMk id="6" creationId="{1D6C59D0-3DAE-4526-9ADA-6CDFB92E827B}"/>
          </ac:spMkLst>
        </pc:spChg>
        <pc:spChg chg="add mod">
          <ac:chgData name="Thomas Cavelius" userId="6946fff0ae375bfa" providerId="LiveId" clId="{CEB21CA1-9886-4E25-B6C4-CAFE41644DE5}" dt="2021-01-04T11:53:46.433" v="841" actId="20577"/>
          <ac:spMkLst>
            <pc:docMk/>
            <pc:sldMk cId="2192636427" sldId="257"/>
            <ac:spMk id="8" creationId="{FFAD1FF8-527A-4424-9177-34F19731BB92}"/>
          </ac:spMkLst>
        </pc:spChg>
        <pc:spChg chg="add mod">
          <ac:chgData name="Thomas Cavelius" userId="6946fff0ae375bfa" providerId="LiveId" clId="{CEB21CA1-9886-4E25-B6C4-CAFE41644DE5}" dt="2021-01-04T11:54:08.569" v="862" actId="20577"/>
          <ac:spMkLst>
            <pc:docMk/>
            <pc:sldMk cId="2192636427" sldId="257"/>
            <ac:spMk id="10" creationId="{507B8392-F767-4AAB-9E38-87F984E5B47F}"/>
          </ac:spMkLst>
        </pc:spChg>
      </pc:sldChg>
      <pc:sldChg chg="addSp delSp modSp mod modClrScheme chgLayout">
        <pc:chgData name="Thomas Cavelius" userId="6946fff0ae375bfa" providerId="LiveId" clId="{CEB21CA1-9886-4E25-B6C4-CAFE41644DE5}" dt="2021-01-04T12:20:39.428" v="1003" actId="20577"/>
        <pc:sldMkLst>
          <pc:docMk/>
          <pc:sldMk cId="1404352655" sldId="258"/>
        </pc:sldMkLst>
        <pc:spChg chg="del mod">
          <ac:chgData name="Thomas Cavelius" userId="6946fff0ae375bfa" providerId="LiveId" clId="{CEB21CA1-9886-4E25-B6C4-CAFE41644DE5}" dt="2021-01-04T12:18:37.903" v="863" actId="700"/>
          <ac:spMkLst>
            <pc:docMk/>
            <pc:sldMk cId="1404352655" sldId="258"/>
            <ac:spMk id="2" creationId="{DFE8D2CF-3194-4089-B9BD-377103102C34}"/>
          </ac:spMkLst>
        </pc:spChg>
        <pc:spChg chg="del mod">
          <ac:chgData name="Thomas Cavelius" userId="6946fff0ae375bfa" providerId="LiveId" clId="{CEB21CA1-9886-4E25-B6C4-CAFE41644DE5}" dt="2021-01-04T12:18:37.903" v="863" actId="700"/>
          <ac:spMkLst>
            <pc:docMk/>
            <pc:sldMk cId="1404352655" sldId="258"/>
            <ac:spMk id="3" creationId="{6024D216-A4D4-4C3D-B5D0-4E6030C22BD8}"/>
          </ac:spMkLst>
        </pc:spChg>
        <pc:spChg chg="add mod">
          <ac:chgData name="Thomas Cavelius" userId="6946fff0ae375bfa" providerId="LiveId" clId="{CEB21CA1-9886-4E25-B6C4-CAFE41644DE5}" dt="2021-01-04T10:08:22.856" v="376"/>
          <ac:spMkLst>
            <pc:docMk/>
            <pc:sldMk cId="1404352655" sldId="258"/>
            <ac:spMk id="4" creationId="{A242128C-AD7C-4C50-A99E-D5780FD3C8DE}"/>
          </ac:spMkLst>
        </pc:spChg>
        <pc:spChg chg="add mod">
          <ac:chgData name="Thomas Cavelius" userId="6946fff0ae375bfa" providerId="LiveId" clId="{CEB21CA1-9886-4E25-B6C4-CAFE41644DE5}" dt="2021-01-04T12:20:39.428" v="1003" actId="20577"/>
          <ac:spMkLst>
            <pc:docMk/>
            <pc:sldMk cId="1404352655" sldId="258"/>
            <ac:spMk id="6" creationId="{9CFB0449-7259-4EF7-89D0-95E19415F1F2}"/>
          </ac:spMkLst>
        </pc:spChg>
      </pc:sldChg>
      <pc:sldChg chg="addSp delSp modSp mod modClrScheme chgLayout">
        <pc:chgData name="Thomas Cavelius" userId="6946fff0ae375bfa" providerId="LiveId" clId="{CEB21CA1-9886-4E25-B6C4-CAFE41644DE5}" dt="2021-01-04T12:22:54.211" v="1006" actId="700"/>
        <pc:sldMkLst>
          <pc:docMk/>
          <pc:sldMk cId="528692865" sldId="259"/>
        </pc:sldMkLst>
        <pc:spChg chg="del mod">
          <ac:chgData name="Thomas Cavelius" userId="6946fff0ae375bfa" providerId="LiveId" clId="{CEB21CA1-9886-4E25-B6C4-CAFE41644DE5}" dt="2021-01-04T12:22:54.211" v="1006" actId="700"/>
          <ac:spMkLst>
            <pc:docMk/>
            <pc:sldMk cId="528692865" sldId="259"/>
            <ac:spMk id="2" creationId="{DCD2943A-EAE9-4FA5-B769-71AFD7200EE1}"/>
          </ac:spMkLst>
        </pc:spChg>
        <pc:spChg chg="del mod">
          <ac:chgData name="Thomas Cavelius" userId="6946fff0ae375bfa" providerId="LiveId" clId="{CEB21CA1-9886-4E25-B6C4-CAFE41644DE5}" dt="2021-01-04T12:22:54.211" v="1006" actId="700"/>
          <ac:spMkLst>
            <pc:docMk/>
            <pc:sldMk cId="528692865" sldId="259"/>
            <ac:spMk id="3" creationId="{1EA6CDBC-CB48-48DF-B4C8-A01CAB630363}"/>
          </ac:spMkLst>
        </pc:spChg>
        <pc:spChg chg="add mod">
          <ac:chgData name="Thomas Cavelius" userId="6946fff0ae375bfa" providerId="LiveId" clId="{CEB21CA1-9886-4E25-B6C4-CAFE41644DE5}" dt="2021-01-04T10:08:28.234" v="377"/>
          <ac:spMkLst>
            <pc:docMk/>
            <pc:sldMk cId="528692865" sldId="259"/>
            <ac:spMk id="4" creationId="{68025F36-50B8-43D0-8C61-CDE91E73F98D}"/>
          </ac:spMkLst>
        </pc:spChg>
      </pc:sldChg>
      <pc:sldChg chg="add">
        <pc:chgData name="Thomas Cavelius" userId="6946fff0ae375bfa" providerId="LiveId" clId="{CEB21CA1-9886-4E25-B6C4-CAFE41644DE5}" dt="2021-01-04T12:22:57.575" v="1007" actId="2890"/>
        <pc:sldMkLst>
          <pc:docMk/>
          <pc:sldMk cId="534093780" sldId="260"/>
        </pc:sldMkLst>
      </pc:sldChg>
    </pc:docChg>
  </pc:docChgLst>
  <pc:docChgLst>
    <pc:chgData name="Thomas Cavelius" userId="6946fff0ae375bfa" providerId="LiveId" clId="{1844515A-78D5-4FB2-9097-DE6BE5D4D930}"/>
    <pc:docChg chg="undo custSel modSld">
      <pc:chgData name="Thomas Cavelius" userId="6946fff0ae375bfa" providerId="LiveId" clId="{1844515A-78D5-4FB2-9097-DE6BE5D4D930}" dt="2021-01-20T15:59:10.880" v="339" actId="20577"/>
      <pc:docMkLst>
        <pc:docMk/>
      </pc:docMkLst>
      <pc:sldChg chg="modSp mod">
        <pc:chgData name="Thomas Cavelius" userId="6946fff0ae375bfa" providerId="LiveId" clId="{1844515A-78D5-4FB2-9097-DE6BE5D4D930}" dt="2021-01-20T09:12:13.539" v="56" actId="14100"/>
        <pc:sldMkLst>
          <pc:docMk/>
          <pc:sldMk cId="1574121091" sldId="262"/>
        </pc:sldMkLst>
        <pc:spChg chg="mod">
          <ac:chgData name="Thomas Cavelius" userId="6946fff0ae375bfa" providerId="LiveId" clId="{1844515A-78D5-4FB2-9097-DE6BE5D4D930}" dt="2021-01-20T09:12:13.539" v="56" actId="14100"/>
          <ac:spMkLst>
            <pc:docMk/>
            <pc:sldMk cId="1574121091" sldId="262"/>
            <ac:spMk id="3" creationId="{A7CEE4AA-3D64-49D7-A4A7-1A6E8B77DC27}"/>
          </ac:spMkLst>
        </pc:spChg>
      </pc:sldChg>
      <pc:sldChg chg="addSp modSp mod">
        <pc:chgData name="Thomas Cavelius" userId="6946fff0ae375bfa" providerId="LiveId" clId="{1844515A-78D5-4FB2-9097-DE6BE5D4D930}" dt="2021-01-20T12:59:04.196" v="260" actId="20577"/>
        <pc:sldMkLst>
          <pc:docMk/>
          <pc:sldMk cId="2594267072" sldId="264"/>
        </pc:sldMkLst>
        <pc:spChg chg="mod">
          <ac:chgData name="Thomas Cavelius" userId="6946fff0ae375bfa" providerId="LiveId" clId="{1844515A-78D5-4FB2-9097-DE6BE5D4D930}" dt="2021-01-20T11:57:30.019" v="207" actId="20577"/>
          <ac:spMkLst>
            <pc:docMk/>
            <pc:sldMk cId="2594267072" sldId="264"/>
            <ac:spMk id="3" creationId="{FB583ABF-731A-4978-A94B-4DE46021BCC6}"/>
          </ac:spMkLst>
        </pc:spChg>
        <pc:spChg chg="add mod">
          <ac:chgData name="Thomas Cavelius" userId="6946fff0ae375bfa" providerId="LiveId" clId="{1844515A-78D5-4FB2-9097-DE6BE5D4D930}" dt="2021-01-20T12:59:04.196" v="260" actId="20577"/>
          <ac:spMkLst>
            <pc:docMk/>
            <pc:sldMk cId="2594267072" sldId="264"/>
            <ac:spMk id="5" creationId="{68881BB7-A454-4DBD-9C55-F898CF1C1209}"/>
          </ac:spMkLst>
        </pc:spChg>
      </pc:sldChg>
      <pc:sldChg chg="addSp modSp mod">
        <pc:chgData name="Thomas Cavelius" userId="6946fff0ae375bfa" providerId="LiveId" clId="{1844515A-78D5-4FB2-9097-DE6BE5D4D930}" dt="2021-01-20T15:59:10.880" v="339" actId="20577"/>
        <pc:sldMkLst>
          <pc:docMk/>
          <pc:sldMk cId="1750611208" sldId="268"/>
        </pc:sldMkLst>
        <pc:spChg chg="add mod">
          <ac:chgData name="Thomas Cavelius" userId="6946fff0ae375bfa" providerId="LiveId" clId="{1844515A-78D5-4FB2-9097-DE6BE5D4D930}" dt="2021-01-20T13:00:42.491" v="299" actId="20577"/>
          <ac:spMkLst>
            <pc:docMk/>
            <pc:sldMk cId="1750611208" sldId="268"/>
            <ac:spMk id="5" creationId="{7E9FCA02-899C-4342-9556-11E5F6A45254}"/>
          </ac:spMkLst>
        </pc:spChg>
        <pc:spChg chg="add mod">
          <ac:chgData name="Thomas Cavelius" userId="6946fff0ae375bfa" providerId="LiveId" clId="{1844515A-78D5-4FB2-9097-DE6BE5D4D930}" dt="2021-01-20T15:59:10.880" v="339" actId="20577"/>
          <ac:spMkLst>
            <pc:docMk/>
            <pc:sldMk cId="1750611208" sldId="268"/>
            <ac:spMk id="7" creationId="{DD9FB9E3-23DB-40AA-BD23-E3626592640E}"/>
          </ac:spMkLst>
        </pc:spChg>
      </pc:sldChg>
    </pc:docChg>
  </pc:docChgLst>
  <pc:docChgLst>
    <pc:chgData name="Thomas Cavelius" userId="6946fff0ae375bfa" providerId="LiveId" clId="{C2E627AB-2B5F-423B-BDEB-DEBF616CC3AC}"/>
    <pc:docChg chg="modSld">
      <pc:chgData name="Thomas Cavelius" userId="6946fff0ae375bfa" providerId="LiveId" clId="{C2E627AB-2B5F-423B-BDEB-DEBF616CC3AC}" dt="2021-01-29T09:26:23.613" v="613" actId="1076"/>
      <pc:docMkLst>
        <pc:docMk/>
      </pc:docMkLst>
      <pc:sldChg chg="addSp delSp modSp mod">
        <pc:chgData name="Thomas Cavelius" userId="6946fff0ae375bfa" providerId="LiveId" clId="{C2E627AB-2B5F-423B-BDEB-DEBF616CC3AC}" dt="2021-01-29T09:26:23.613" v="613" actId="1076"/>
        <pc:sldMkLst>
          <pc:docMk/>
          <pc:sldMk cId="3970946509" sldId="272"/>
        </pc:sldMkLst>
        <pc:spChg chg="mod">
          <ac:chgData name="Thomas Cavelius" userId="6946fff0ae375bfa" providerId="LiveId" clId="{C2E627AB-2B5F-423B-BDEB-DEBF616CC3AC}" dt="2021-01-29T09:26:06.581" v="610" actId="1076"/>
          <ac:spMkLst>
            <pc:docMk/>
            <pc:sldMk cId="3970946509" sldId="272"/>
            <ac:spMk id="3" creationId="{C96EFFBE-FA60-4F16-95F3-5C56B0D40724}"/>
          </ac:spMkLst>
        </pc:spChg>
        <pc:spChg chg="add del mod">
          <ac:chgData name="Thomas Cavelius" userId="6946fff0ae375bfa" providerId="LiveId" clId="{C2E627AB-2B5F-423B-BDEB-DEBF616CC3AC}" dt="2021-01-29T08:57:09.464" v="265"/>
          <ac:spMkLst>
            <pc:docMk/>
            <pc:sldMk cId="3970946509" sldId="272"/>
            <ac:spMk id="6" creationId="{D6778BBC-89DD-4818-8A74-DFF470AD4455}"/>
          </ac:spMkLst>
        </pc:spChg>
        <pc:graphicFrameChg chg="mod">
          <ac:chgData name="Thomas Cavelius" userId="6946fff0ae375bfa" providerId="LiveId" clId="{C2E627AB-2B5F-423B-BDEB-DEBF616CC3AC}" dt="2021-01-29T09:26:23.613" v="613" actId="1076"/>
          <ac:graphicFrameMkLst>
            <pc:docMk/>
            <pc:sldMk cId="3970946509" sldId="272"/>
            <ac:graphicFrameMk id="2" creationId="{411D07D8-1A3E-400B-9077-78B5034B36FF}"/>
          </ac:graphicFrameMkLst>
        </pc:graphicFrameChg>
      </pc:sldChg>
    </pc:docChg>
  </pc:docChgLst>
  <pc:docChgLst>
    <pc:chgData name="Thomas Cavelius" userId="6946fff0ae375bfa" providerId="LiveId" clId="{584AF6E6-95C5-45F4-BD93-93644DB9F997}"/>
    <pc:docChg chg="undo custSel addSld modSld sldOrd">
      <pc:chgData name="Thomas Cavelius" userId="6946fff0ae375bfa" providerId="LiveId" clId="{584AF6E6-95C5-45F4-BD93-93644DB9F997}" dt="2021-01-19T12:47:33.110" v="1309" actId="20577"/>
      <pc:docMkLst>
        <pc:docMk/>
      </pc:docMkLst>
      <pc:sldChg chg="addSp modSp mod">
        <pc:chgData name="Thomas Cavelius" userId="6946fff0ae375bfa" providerId="LiveId" clId="{584AF6E6-95C5-45F4-BD93-93644DB9F997}" dt="2021-01-19T12:47:33.110" v="1309" actId="20577"/>
        <pc:sldMkLst>
          <pc:docMk/>
          <pc:sldMk cId="534093780" sldId="260"/>
        </pc:sldMkLst>
        <pc:spChg chg="mod">
          <ac:chgData name="Thomas Cavelius" userId="6946fff0ae375bfa" providerId="LiveId" clId="{584AF6E6-95C5-45F4-BD93-93644DB9F997}" dt="2021-01-19T09:07:39.925" v="371" actId="1076"/>
          <ac:spMkLst>
            <pc:docMk/>
            <pc:sldMk cId="534093780" sldId="260"/>
            <ac:spMk id="5" creationId="{F55308F6-4292-4394-A993-9F2DCC5A7C2C}"/>
          </ac:spMkLst>
        </pc:spChg>
        <pc:spChg chg="add mod">
          <ac:chgData name="Thomas Cavelius" userId="6946fff0ae375bfa" providerId="LiveId" clId="{584AF6E6-95C5-45F4-BD93-93644DB9F997}" dt="2021-01-19T09:08:03.166" v="374" actId="1582"/>
          <ac:spMkLst>
            <pc:docMk/>
            <pc:sldMk cId="534093780" sldId="260"/>
            <ac:spMk id="6" creationId="{7CCF9BAE-3AFD-4EB8-AE97-8864281E4C66}"/>
          </ac:spMkLst>
        </pc:spChg>
        <pc:spChg chg="add mod">
          <ac:chgData name="Thomas Cavelius" userId="6946fff0ae375bfa" providerId="LiveId" clId="{584AF6E6-95C5-45F4-BD93-93644DB9F997}" dt="2021-01-19T12:47:04.344" v="1239" actId="14100"/>
          <ac:spMkLst>
            <pc:docMk/>
            <pc:sldMk cId="534093780" sldId="260"/>
            <ac:spMk id="7" creationId="{62C5E534-A7D5-4BDD-916B-F69BA019C80C}"/>
          </ac:spMkLst>
        </pc:spChg>
        <pc:spChg chg="add mod">
          <ac:chgData name="Thomas Cavelius" userId="6946fff0ae375bfa" providerId="LiveId" clId="{584AF6E6-95C5-45F4-BD93-93644DB9F997}" dt="2021-01-19T12:45:10.543" v="1192" actId="20577"/>
          <ac:spMkLst>
            <pc:docMk/>
            <pc:sldMk cId="534093780" sldId="260"/>
            <ac:spMk id="8" creationId="{8C203F93-9D52-4D88-B21D-258D250C4A43}"/>
          </ac:spMkLst>
        </pc:spChg>
        <pc:spChg chg="add mod">
          <ac:chgData name="Thomas Cavelius" userId="6946fff0ae375bfa" providerId="LiveId" clId="{584AF6E6-95C5-45F4-BD93-93644DB9F997}" dt="2021-01-19T12:46:51.364" v="1237" actId="1076"/>
          <ac:spMkLst>
            <pc:docMk/>
            <pc:sldMk cId="534093780" sldId="260"/>
            <ac:spMk id="9" creationId="{1C2CEF21-FD11-4489-B148-9BCF8A749D18}"/>
          </ac:spMkLst>
        </pc:spChg>
        <pc:graphicFrameChg chg="mod">
          <ac:chgData name="Thomas Cavelius" userId="6946fff0ae375bfa" providerId="LiveId" clId="{584AF6E6-95C5-45F4-BD93-93644DB9F997}" dt="2021-01-19T12:47:33.110" v="1309" actId="20577"/>
          <ac:graphicFrameMkLst>
            <pc:docMk/>
            <pc:sldMk cId="534093780" sldId="260"/>
            <ac:graphicFrameMk id="3" creationId="{9F20BD7D-C866-419A-9D73-8B1EEF10D079}"/>
          </ac:graphicFrameMkLst>
        </pc:graphicFrameChg>
      </pc:sldChg>
      <pc:sldChg chg="addSp modSp ord">
        <pc:chgData name="Thomas Cavelius" userId="6946fff0ae375bfa" providerId="LiveId" clId="{584AF6E6-95C5-45F4-BD93-93644DB9F997}" dt="2021-01-19T09:54:08.854" v="1112"/>
        <pc:sldMkLst>
          <pc:docMk/>
          <pc:sldMk cId="1574121091" sldId="262"/>
        </pc:sldMkLst>
        <pc:spChg chg="add mod">
          <ac:chgData name="Thomas Cavelius" userId="6946fff0ae375bfa" providerId="LiveId" clId="{584AF6E6-95C5-45F4-BD93-93644DB9F997}" dt="2021-01-19T09:54:08.854" v="1112"/>
          <ac:spMkLst>
            <pc:docMk/>
            <pc:sldMk cId="1574121091" sldId="262"/>
            <ac:spMk id="3" creationId="{A7CEE4AA-3D64-49D7-A4A7-1A6E8B77DC27}"/>
          </ac:spMkLst>
        </pc:spChg>
      </pc:sldChg>
      <pc:sldChg chg="addSp delSp modSp mod">
        <pc:chgData name="Thomas Cavelius" userId="6946fff0ae375bfa" providerId="LiveId" clId="{584AF6E6-95C5-45F4-BD93-93644DB9F997}" dt="2021-01-19T09:48:10.468" v="813" actId="403"/>
        <pc:sldMkLst>
          <pc:docMk/>
          <pc:sldMk cId="3941413577" sldId="263"/>
        </pc:sldMkLst>
        <pc:spChg chg="add mod">
          <ac:chgData name="Thomas Cavelius" userId="6946fff0ae375bfa" providerId="LiveId" clId="{584AF6E6-95C5-45F4-BD93-93644DB9F997}" dt="2021-01-19T09:48:04.291" v="812" actId="403"/>
          <ac:spMkLst>
            <pc:docMk/>
            <pc:sldMk cId="3941413577" sldId="263"/>
            <ac:spMk id="5" creationId="{DDE1AF18-4445-40CD-B060-570472130D0E}"/>
          </ac:spMkLst>
        </pc:spChg>
        <pc:spChg chg="add mod">
          <ac:chgData name="Thomas Cavelius" userId="6946fff0ae375bfa" providerId="LiveId" clId="{584AF6E6-95C5-45F4-BD93-93644DB9F997}" dt="2021-01-19T09:48:10.468" v="813" actId="403"/>
          <ac:spMkLst>
            <pc:docMk/>
            <pc:sldMk cId="3941413577" sldId="263"/>
            <ac:spMk id="7" creationId="{E3ACDF49-0F9A-4EC8-AEA5-E96F4A724560}"/>
          </ac:spMkLst>
        </pc:spChg>
        <pc:spChg chg="add del mod">
          <ac:chgData name="Thomas Cavelius" userId="6946fff0ae375bfa" providerId="LiveId" clId="{584AF6E6-95C5-45F4-BD93-93644DB9F997}" dt="2021-01-19T09:47:43.690" v="806" actId="21"/>
          <ac:spMkLst>
            <pc:docMk/>
            <pc:sldMk cId="3941413577" sldId="263"/>
            <ac:spMk id="9" creationId="{FDDBBBFD-96B8-4471-AE24-0FE05AA451CD}"/>
          </ac:spMkLst>
        </pc:spChg>
      </pc:sldChg>
      <pc:sldChg chg="addSp modSp mod">
        <pc:chgData name="Thomas Cavelius" userId="6946fff0ae375bfa" providerId="LiveId" clId="{584AF6E6-95C5-45F4-BD93-93644DB9F997}" dt="2021-01-19T09:33:31.512" v="544" actId="20577"/>
        <pc:sldMkLst>
          <pc:docMk/>
          <pc:sldMk cId="1021519735" sldId="265"/>
        </pc:sldMkLst>
        <pc:spChg chg="mod">
          <ac:chgData name="Thomas Cavelius" userId="6946fff0ae375bfa" providerId="LiveId" clId="{584AF6E6-95C5-45F4-BD93-93644DB9F997}" dt="2021-01-19T09:33:31.512" v="544" actId="20577"/>
          <ac:spMkLst>
            <pc:docMk/>
            <pc:sldMk cId="1021519735" sldId="265"/>
            <ac:spMk id="3" creationId="{FB583ABF-731A-4978-A94B-4DE46021BCC6}"/>
          </ac:spMkLst>
        </pc:spChg>
        <pc:spChg chg="add mod">
          <ac:chgData name="Thomas Cavelius" userId="6946fff0ae375bfa" providerId="LiveId" clId="{584AF6E6-95C5-45F4-BD93-93644DB9F997}" dt="2021-01-19T09:32:48.698" v="534" actId="403"/>
          <ac:spMkLst>
            <pc:docMk/>
            <pc:sldMk cId="1021519735" sldId="265"/>
            <ac:spMk id="5" creationId="{17D21986-88CA-4280-97FD-FD0FC7A787C8}"/>
          </ac:spMkLst>
        </pc:spChg>
      </pc:sldChg>
      <pc:sldChg chg="addSp modSp add mod ord">
        <pc:chgData name="Thomas Cavelius" userId="6946fff0ae375bfa" providerId="LiveId" clId="{584AF6E6-95C5-45F4-BD93-93644DB9F997}" dt="2021-01-19T09:40:52.974" v="743" actId="20577"/>
        <pc:sldMkLst>
          <pc:docMk/>
          <pc:sldMk cId="2916528935" sldId="266"/>
        </pc:sldMkLst>
        <pc:spChg chg="mod">
          <ac:chgData name="Thomas Cavelius" userId="6946fff0ae375bfa" providerId="LiveId" clId="{584AF6E6-95C5-45F4-BD93-93644DB9F997}" dt="2021-01-19T09:35:48.246" v="609" actId="14100"/>
          <ac:spMkLst>
            <pc:docMk/>
            <pc:sldMk cId="2916528935" sldId="266"/>
            <ac:spMk id="3" creationId="{FB583ABF-731A-4978-A94B-4DE46021BCC6}"/>
          </ac:spMkLst>
        </pc:spChg>
        <pc:spChg chg="add mod">
          <ac:chgData name="Thomas Cavelius" userId="6946fff0ae375bfa" providerId="LiveId" clId="{584AF6E6-95C5-45F4-BD93-93644DB9F997}" dt="2021-01-19T09:38:10.389" v="721" actId="20577"/>
          <ac:spMkLst>
            <pc:docMk/>
            <pc:sldMk cId="2916528935" sldId="266"/>
            <ac:spMk id="5" creationId="{04FE29AF-A806-4001-8F67-6DFE92A46708}"/>
          </ac:spMkLst>
        </pc:spChg>
        <pc:spChg chg="add mod">
          <ac:chgData name="Thomas Cavelius" userId="6946fff0ae375bfa" providerId="LiveId" clId="{584AF6E6-95C5-45F4-BD93-93644DB9F997}" dt="2021-01-19T09:40:52.974" v="743" actId="20577"/>
          <ac:spMkLst>
            <pc:docMk/>
            <pc:sldMk cId="2916528935" sldId="266"/>
            <ac:spMk id="7" creationId="{D81FD70C-5D79-42B3-9737-77832DAB64D0}"/>
          </ac:spMkLst>
        </pc:spChg>
      </pc:sldChg>
      <pc:sldChg chg="addSp modSp add mod ord">
        <pc:chgData name="Thomas Cavelius" userId="6946fff0ae375bfa" providerId="LiveId" clId="{584AF6E6-95C5-45F4-BD93-93644DB9F997}" dt="2021-01-19T09:52:56.592" v="1108" actId="20577"/>
        <pc:sldMkLst>
          <pc:docMk/>
          <pc:sldMk cId="3881266742" sldId="267"/>
        </pc:sldMkLst>
        <pc:spChg chg="add mod">
          <ac:chgData name="Thomas Cavelius" userId="6946fff0ae375bfa" providerId="LiveId" clId="{584AF6E6-95C5-45F4-BD93-93644DB9F997}" dt="2021-01-19T09:52:52.281" v="1107" actId="1076"/>
          <ac:spMkLst>
            <pc:docMk/>
            <pc:sldMk cId="3881266742" sldId="267"/>
            <ac:spMk id="2" creationId="{81CAC02F-8B0B-45C4-A719-74627D3DC72A}"/>
          </ac:spMkLst>
        </pc:spChg>
        <pc:spChg chg="mod">
          <ac:chgData name="Thomas Cavelius" userId="6946fff0ae375bfa" providerId="LiveId" clId="{584AF6E6-95C5-45F4-BD93-93644DB9F997}" dt="2021-01-19T09:52:34.143" v="1102" actId="20577"/>
          <ac:spMkLst>
            <pc:docMk/>
            <pc:sldMk cId="3881266742" sldId="267"/>
            <ac:spMk id="3" creationId="{FB583ABF-731A-4978-A94B-4DE46021BCC6}"/>
          </ac:spMkLst>
        </pc:spChg>
        <pc:spChg chg="add mod">
          <ac:chgData name="Thomas Cavelius" userId="6946fff0ae375bfa" providerId="LiveId" clId="{584AF6E6-95C5-45F4-BD93-93644DB9F997}" dt="2021-01-19T09:52:56.592" v="1108" actId="20577"/>
          <ac:spMkLst>
            <pc:docMk/>
            <pc:sldMk cId="3881266742" sldId="267"/>
            <ac:spMk id="5" creationId="{A77D8BC0-CA0A-42AC-92FF-BA1A66657597}"/>
          </ac:spMkLst>
        </pc:spChg>
      </pc:sldChg>
      <pc:sldChg chg="add">
        <pc:chgData name="Thomas Cavelius" userId="6946fff0ae375bfa" providerId="LiveId" clId="{584AF6E6-95C5-45F4-BD93-93644DB9F997}" dt="2021-01-19T09:53:39.595" v="1109" actId="2890"/>
        <pc:sldMkLst>
          <pc:docMk/>
          <pc:sldMk cId="1750611208" sldId="268"/>
        </pc:sldMkLst>
      </pc:sldChg>
    </pc:docChg>
  </pc:docChgLst>
  <pc:docChgLst>
    <pc:chgData name="Thomas Cavelius" userId="6946fff0ae375bfa" providerId="LiveId" clId="{F40EE891-0679-4129-A260-711AAF33F90D}"/>
    <pc:docChg chg="undo custSel modSld">
      <pc:chgData name="Thomas Cavelius" userId="6946fff0ae375bfa" providerId="LiveId" clId="{F40EE891-0679-4129-A260-711AAF33F90D}" dt="2021-01-28T12:48:10.852" v="1156" actId="478"/>
      <pc:docMkLst>
        <pc:docMk/>
      </pc:docMkLst>
      <pc:sldChg chg="addSp modSp mod">
        <pc:chgData name="Thomas Cavelius" userId="6946fff0ae375bfa" providerId="LiveId" clId="{F40EE891-0679-4129-A260-711AAF33F90D}" dt="2021-01-28T10:35:08.762" v="696" actId="14100"/>
        <pc:sldMkLst>
          <pc:docMk/>
          <pc:sldMk cId="528692865" sldId="259"/>
        </pc:sldMkLst>
        <pc:spChg chg="add mod">
          <ac:chgData name="Thomas Cavelius" userId="6946fff0ae375bfa" providerId="LiveId" clId="{F40EE891-0679-4129-A260-711AAF33F90D}" dt="2021-01-28T09:10:34.003" v="259" actId="20577"/>
          <ac:spMkLst>
            <pc:docMk/>
            <pc:sldMk cId="528692865" sldId="259"/>
            <ac:spMk id="2" creationId="{18339162-0AEE-4399-BD5A-FE4CB889B1CA}"/>
          </ac:spMkLst>
        </pc:spChg>
        <pc:spChg chg="mod">
          <ac:chgData name="Thomas Cavelius" userId="6946fff0ae375bfa" providerId="LiveId" clId="{F40EE891-0679-4129-A260-711AAF33F90D}" dt="2021-01-28T10:35:08.762" v="696" actId="14100"/>
          <ac:spMkLst>
            <pc:docMk/>
            <pc:sldMk cId="528692865" sldId="259"/>
            <ac:spMk id="6" creationId="{B5C2E656-48DE-438E-BD5B-93F1AB3A30AB}"/>
          </ac:spMkLst>
        </pc:spChg>
        <pc:spChg chg="add mod">
          <ac:chgData name="Thomas Cavelius" userId="6946fff0ae375bfa" providerId="LiveId" clId="{F40EE891-0679-4129-A260-711AAF33F90D}" dt="2021-01-28T09:09:25.030" v="231" actId="14100"/>
          <ac:spMkLst>
            <pc:docMk/>
            <pc:sldMk cId="528692865" sldId="259"/>
            <ac:spMk id="7" creationId="{64D94EF8-0B0D-40DF-A5F0-D92BE33E50CB}"/>
          </ac:spMkLst>
        </pc:spChg>
        <pc:spChg chg="add mod">
          <ac:chgData name="Thomas Cavelius" userId="6946fff0ae375bfa" providerId="LiveId" clId="{F40EE891-0679-4129-A260-711AAF33F90D}" dt="2021-01-28T09:07:37.366" v="141" actId="1076"/>
          <ac:spMkLst>
            <pc:docMk/>
            <pc:sldMk cId="528692865" sldId="259"/>
            <ac:spMk id="8" creationId="{60B25A64-1D60-4AF9-93AE-6D5905C058B7}"/>
          </ac:spMkLst>
        </pc:spChg>
        <pc:spChg chg="add mod">
          <ac:chgData name="Thomas Cavelius" userId="6946fff0ae375bfa" providerId="LiveId" clId="{F40EE891-0679-4129-A260-711AAF33F90D}" dt="2021-01-28T09:10:31.870" v="258" actId="1076"/>
          <ac:spMkLst>
            <pc:docMk/>
            <pc:sldMk cId="528692865" sldId="259"/>
            <ac:spMk id="9" creationId="{3859AA0D-57CA-405B-8489-1FBC3B964647}"/>
          </ac:spMkLst>
        </pc:spChg>
        <pc:graphicFrameChg chg="add mod modGraphic">
          <ac:chgData name="Thomas Cavelius" userId="6946fff0ae375bfa" providerId="LiveId" clId="{F40EE891-0679-4129-A260-711AAF33F90D}" dt="2021-01-28T09:09:11.249" v="229"/>
          <ac:graphicFrameMkLst>
            <pc:docMk/>
            <pc:sldMk cId="528692865" sldId="259"/>
            <ac:graphicFrameMk id="5" creationId="{8458D1E9-85C4-42F7-BE77-BC92474872F8}"/>
          </ac:graphicFrameMkLst>
        </pc:graphicFrameChg>
      </pc:sldChg>
      <pc:sldChg chg="addSp delSp modSp mod modAnim">
        <pc:chgData name="Thomas Cavelius" userId="6946fff0ae375bfa" providerId="LiveId" clId="{F40EE891-0679-4129-A260-711AAF33F90D}" dt="2021-01-28T12:47:35.977" v="1153"/>
        <pc:sldMkLst>
          <pc:docMk/>
          <pc:sldMk cId="1801218413" sldId="275"/>
        </pc:sldMkLst>
        <pc:spChg chg="add del mod">
          <ac:chgData name="Thomas Cavelius" userId="6946fff0ae375bfa" providerId="LiveId" clId="{F40EE891-0679-4129-A260-711AAF33F90D}" dt="2021-01-28T10:17:28.331" v="592" actId="478"/>
          <ac:spMkLst>
            <pc:docMk/>
            <pc:sldMk cId="1801218413" sldId="275"/>
            <ac:spMk id="2" creationId="{8CDAD2EC-790A-4925-B7CD-E974F29B97AE}"/>
          </ac:spMkLst>
        </pc:spChg>
        <pc:spChg chg="add del mod">
          <ac:chgData name="Thomas Cavelius" userId="6946fff0ae375bfa" providerId="LiveId" clId="{F40EE891-0679-4129-A260-711AAF33F90D}" dt="2021-01-28T10:53:07.996" v="854" actId="478"/>
          <ac:spMkLst>
            <pc:docMk/>
            <pc:sldMk cId="1801218413" sldId="275"/>
            <ac:spMk id="5" creationId="{664B7472-8F98-48D1-8F7B-1D1298F27F31}"/>
          </ac:spMkLst>
        </pc:spChg>
        <pc:spChg chg="del">
          <ac:chgData name="Thomas Cavelius" userId="6946fff0ae375bfa" providerId="LiveId" clId="{F40EE891-0679-4129-A260-711AAF33F90D}" dt="2021-01-28T09:30:18.953" v="449" actId="478"/>
          <ac:spMkLst>
            <pc:docMk/>
            <pc:sldMk cId="1801218413" sldId="275"/>
            <ac:spMk id="7" creationId="{8018583A-F58C-4C22-BCF7-162AE7645A70}"/>
          </ac:spMkLst>
        </pc:spChg>
        <pc:spChg chg="del">
          <ac:chgData name="Thomas Cavelius" userId="6946fff0ae375bfa" providerId="LiveId" clId="{F40EE891-0679-4129-A260-711AAF33F90D}" dt="2021-01-28T09:30:16.130" v="448" actId="478"/>
          <ac:spMkLst>
            <pc:docMk/>
            <pc:sldMk cId="1801218413" sldId="275"/>
            <ac:spMk id="8" creationId="{2BDEC086-E517-4742-A0C2-B9A9C4B7C7E0}"/>
          </ac:spMkLst>
        </pc:spChg>
        <pc:spChg chg="del mod">
          <ac:chgData name="Thomas Cavelius" userId="6946fff0ae375bfa" providerId="LiveId" clId="{F40EE891-0679-4129-A260-711AAF33F90D}" dt="2021-01-28T09:20:32.381" v="273" actId="478"/>
          <ac:spMkLst>
            <pc:docMk/>
            <pc:sldMk cId="1801218413" sldId="275"/>
            <ac:spMk id="9" creationId="{3246CB17-1DFD-4A05-A60E-0EDC53D8A6C4}"/>
          </ac:spMkLst>
        </pc:spChg>
        <pc:spChg chg="del">
          <ac:chgData name="Thomas Cavelius" userId="6946fff0ae375bfa" providerId="LiveId" clId="{F40EE891-0679-4129-A260-711AAF33F90D}" dt="2021-01-28T09:20:34.644" v="274" actId="478"/>
          <ac:spMkLst>
            <pc:docMk/>
            <pc:sldMk cId="1801218413" sldId="275"/>
            <ac:spMk id="10" creationId="{758A24C3-B2A3-4A46-AEFF-35ACD2DFC623}"/>
          </ac:spMkLst>
        </pc:spChg>
        <pc:spChg chg="del">
          <ac:chgData name="Thomas Cavelius" userId="6946fff0ae375bfa" providerId="LiveId" clId="{F40EE891-0679-4129-A260-711AAF33F90D}" dt="2021-01-28T09:30:26.961" v="450" actId="478"/>
          <ac:spMkLst>
            <pc:docMk/>
            <pc:sldMk cId="1801218413" sldId="275"/>
            <ac:spMk id="11" creationId="{6E5A730C-ED8F-4975-A290-0A435F92A8FD}"/>
          </ac:spMkLst>
        </pc:spChg>
        <pc:spChg chg="add mod">
          <ac:chgData name="Thomas Cavelius" userId="6946fff0ae375bfa" providerId="LiveId" clId="{F40EE891-0679-4129-A260-711AAF33F90D}" dt="2021-01-28T11:01:18.483" v="1152" actId="1076"/>
          <ac:spMkLst>
            <pc:docMk/>
            <pc:sldMk cId="1801218413" sldId="275"/>
            <ac:spMk id="12" creationId="{C79526E6-26C7-4F46-92BA-133696C3C419}"/>
          </ac:spMkLst>
        </pc:spChg>
        <pc:spChg chg="add mod">
          <ac:chgData name="Thomas Cavelius" userId="6946fff0ae375bfa" providerId="LiveId" clId="{F40EE891-0679-4129-A260-711AAF33F90D}" dt="2021-01-28T10:56:41.065" v="974" actId="688"/>
          <ac:spMkLst>
            <pc:docMk/>
            <pc:sldMk cId="1801218413" sldId="275"/>
            <ac:spMk id="13" creationId="{9876A60E-6DB1-4A97-897C-CDCA07A68F21}"/>
          </ac:spMkLst>
        </pc:spChg>
        <pc:spChg chg="add del mod">
          <ac:chgData name="Thomas Cavelius" userId="6946fff0ae375bfa" providerId="LiveId" clId="{F40EE891-0679-4129-A260-711AAF33F90D}" dt="2021-01-28T11:00:57.429" v="1147" actId="478"/>
          <ac:spMkLst>
            <pc:docMk/>
            <pc:sldMk cId="1801218413" sldId="275"/>
            <ac:spMk id="14" creationId="{546216E8-F70C-4071-8D84-25B0C8604B7E}"/>
          </ac:spMkLst>
        </pc:spChg>
        <pc:spChg chg="add mod">
          <ac:chgData name="Thomas Cavelius" userId="6946fff0ae375bfa" providerId="LiveId" clId="{F40EE891-0679-4129-A260-711AAF33F90D}" dt="2021-01-28T11:01:13.714" v="1151" actId="14100"/>
          <ac:spMkLst>
            <pc:docMk/>
            <pc:sldMk cId="1801218413" sldId="275"/>
            <ac:spMk id="15" creationId="{A8A07BCD-9B9E-410D-A7FD-97351B012476}"/>
          </ac:spMkLst>
        </pc:spChg>
        <pc:graphicFrameChg chg="mod">
          <ac:chgData name="Thomas Cavelius" userId="6946fff0ae375bfa" providerId="LiveId" clId="{F40EE891-0679-4129-A260-711AAF33F90D}" dt="2021-01-28T12:47:35.977" v="1153"/>
          <ac:graphicFrameMkLst>
            <pc:docMk/>
            <pc:sldMk cId="1801218413" sldId="275"/>
            <ac:graphicFrameMk id="3" creationId="{CB0AB061-CDF5-4467-A3E7-723A2188A228}"/>
          </ac:graphicFrameMkLst>
        </pc:graphicFrameChg>
      </pc:sldChg>
      <pc:sldChg chg="addSp delSp modSp mod">
        <pc:chgData name="Thomas Cavelius" userId="6946fff0ae375bfa" providerId="LiveId" clId="{F40EE891-0679-4129-A260-711AAF33F90D}" dt="2021-01-28T12:48:10.852" v="1156" actId="478"/>
        <pc:sldMkLst>
          <pc:docMk/>
          <pc:sldMk cId="57603770" sldId="276"/>
        </pc:sldMkLst>
        <pc:spChg chg="add del mod">
          <ac:chgData name="Thomas Cavelius" userId="6946fff0ae375bfa" providerId="LiveId" clId="{F40EE891-0679-4129-A260-711AAF33F90D}" dt="2021-01-28T10:42:24.412" v="752" actId="478"/>
          <ac:spMkLst>
            <pc:docMk/>
            <pc:sldMk cId="57603770" sldId="276"/>
            <ac:spMk id="2" creationId="{DAC996D3-F4F4-409D-8B44-9EE025181E49}"/>
          </ac:spMkLst>
        </pc:spChg>
        <pc:spChg chg="add mod">
          <ac:chgData name="Thomas Cavelius" userId="6946fff0ae375bfa" providerId="LiveId" clId="{F40EE891-0679-4129-A260-711AAF33F90D}" dt="2021-01-28T10:43:59.954" v="762" actId="14100"/>
          <ac:spMkLst>
            <pc:docMk/>
            <pc:sldMk cId="57603770" sldId="276"/>
            <ac:spMk id="3" creationId="{2323B20F-A24E-47D3-B88A-ECB787C33403}"/>
          </ac:spMkLst>
        </pc:spChg>
        <pc:spChg chg="add mod">
          <ac:chgData name="Thomas Cavelius" userId="6946fff0ae375bfa" providerId="LiveId" clId="{F40EE891-0679-4129-A260-711AAF33F90D}" dt="2021-01-28T10:44:48.502" v="786" actId="1076"/>
          <ac:spMkLst>
            <pc:docMk/>
            <pc:sldMk cId="57603770" sldId="276"/>
            <ac:spMk id="5" creationId="{2802A744-DF3F-48D0-8994-FC9D07E2578E}"/>
          </ac:spMkLst>
        </pc:spChg>
        <pc:spChg chg="del mod">
          <ac:chgData name="Thomas Cavelius" userId="6946fff0ae375bfa" providerId="LiveId" clId="{F40EE891-0679-4129-A260-711AAF33F90D}" dt="2021-01-28T12:48:09.697" v="1155" actId="478"/>
          <ac:spMkLst>
            <pc:docMk/>
            <pc:sldMk cId="57603770" sldId="276"/>
            <ac:spMk id="9" creationId="{E067D64F-28AC-4469-9B93-ADB81EC89044}"/>
          </ac:spMkLst>
        </pc:spChg>
        <pc:spChg chg="del mod">
          <ac:chgData name="Thomas Cavelius" userId="6946fff0ae375bfa" providerId="LiveId" clId="{F40EE891-0679-4129-A260-711AAF33F90D}" dt="2021-01-28T12:48:10.852" v="1156" actId="478"/>
          <ac:spMkLst>
            <pc:docMk/>
            <pc:sldMk cId="57603770" sldId="276"/>
            <ac:spMk id="10" creationId="{C8A888C7-2A1D-453A-B8BA-0E32EEA261A5}"/>
          </ac:spMkLst>
        </pc:spChg>
        <pc:graphicFrameChg chg="mod">
          <ac:chgData name="Thomas Cavelius" userId="6946fff0ae375bfa" providerId="LiveId" clId="{F40EE891-0679-4129-A260-711AAF33F90D}" dt="2021-01-28T10:45:55.402" v="789" actId="20577"/>
          <ac:graphicFrameMkLst>
            <pc:docMk/>
            <pc:sldMk cId="57603770" sldId="276"/>
            <ac:graphicFrameMk id="8" creationId="{D945FEA4-3372-4FAE-804C-2587C6FAB29A}"/>
          </ac:graphicFrameMkLst>
        </pc:graphicFrameChg>
      </pc:sldChg>
    </pc:docChg>
  </pc:docChgLst>
  <pc:docChgLst>
    <pc:chgData name="Thomas Cavelius" userId="6946fff0ae375bfa" providerId="LiveId" clId="{30E4AC04-6C4E-4F7A-A696-925A066A1E4E}"/>
    <pc:docChg chg="undo redo custSel addSld delSld modSld sldOrd">
      <pc:chgData name="Thomas Cavelius" userId="6946fff0ae375bfa" providerId="LiveId" clId="{30E4AC04-6C4E-4F7A-A696-925A066A1E4E}" dt="2021-01-27T16:05:56.691" v="2470" actId="1076"/>
      <pc:docMkLst>
        <pc:docMk/>
      </pc:docMkLst>
      <pc:sldChg chg="delSp del mod">
        <pc:chgData name="Thomas Cavelius" userId="6946fff0ae375bfa" providerId="LiveId" clId="{30E4AC04-6C4E-4F7A-A696-925A066A1E4E}" dt="2021-01-26T14:55:47.196" v="1700" actId="2696"/>
        <pc:sldMkLst>
          <pc:docMk/>
          <pc:sldMk cId="2192636427" sldId="257"/>
        </pc:sldMkLst>
        <pc:spChg chg="del">
          <ac:chgData name="Thomas Cavelius" userId="6946fff0ae375bfa" providerId="LiveId" clId="{30E4AC04-6C4E-4F7A-A696-925A066A1E4E}" dt="2021-01-26T14:09:44.082" v="939" actId="21"/>
          <ac:spMkLst>
            <pc:docMk/>
            <pc:sldMk cId="2192636427" sldId="257"/>
            <ac:spMk id="5" creationId="{14545903-4FFD-440B-A5E7-8CCA07DC7C95}"/>
          </ac:spMkLst>
        </pc:spChg>
      </pc:sldChg>
      <pc:sldChg chg="del">
        <pc:chgData name="Thomas Cavelius" userId="6946fff0ae375bfa" providerId="LiveId" clId="{30E4AC04-6C4E-4F7A-A696-925A066A1E4E}" dt="2021-01-26T14:10:08.525" v="940" actId="2696"/>
        <pc:sldMkLst>
          <pc:docMk/>
          <pc:sldMk cId="1404352655" sldId="258"/>
        </pc:sldMkLst>
      </pc:sldChg>
      <pc:sldChg chg="addSp delSp modSp mod delAnim modAnim">
        <pc:chgData name="Thomas Cavelius" userId="6946fff0ae375bfa" providerId="LiveId" clId="{30E4AC04-6C4E-4F7A-A696-925A066A1E4E}" dt="2021-01-27T16:05:56.691" v="2470" actId="1076"/>
        <pc:sldMkLst>
          <pc:docMk/>
          <pc:sldMk cId="528692865" sldId="259"/>
        </pc:sldMkLst>
        <pc:spChg chg="add del mod">
          <ac:chgData name="Thomas Cavelius" userId="6946fff0ae375bfa" providerId="LiveId" clId="{30E4AC04-6C4E-4F7A-A696-925A066A1E4E}" dt="2021-01-27T15:58:18.849" v="2403" actId="478"/>
          <ac:spMkLst>
            <pc:docMk/>
            <pc:sldMk cId="528692865" sldId="259"/>
            <ac:spMk id="2" creationId="{7B2416BC-D4B4-4BC1-81F6-76AC8B841625}"/>
          </ac:spMkLst>
        </pc:spChg>
        <pc:spChg chg="add mod">
          <ac:chgData name="Thomas Cavelius" userId="6946fff0ae375bfa" providerId="LiveId" clId="{30E4AC04-6C4E-4F7A-A696-925A066A1E4E}" dt="2021-01-26T21:50:36.711" v="2368" actId="20577"/>
          <ac:spMkLst>
            <pc:docMk/>
            <pc:sldMk cId="528692865" sldId="259"/>
            <ac:spMk id="3" creationId="{DDFD791C-6825-498A-898D-9D96A98262D5}"/>
          </ac:spMkLst>
        </pc:spChg>
        <pc:spChg chg="add del mod">
          <ac:chgData name="Thomas Cavelius" userId="6946fff0ae375bfa" providerId="LiveId" clId="{30E4AC04-6C4E-4F7A-A696-925A066A1E4E}" dt="2021-01-27T15:57:18.461" v="2400"/>
          <ac:spMkLst>
            <pc:docMk/>
            <pc:sldMk cId="528692865" sldId="259"/>
            <ac:spMk id="5" creationId="{4E35F1FD-B96A-4964-8613-5AF3F033DAE7}"/>
          </ac:spMkLst>
        </pc:spChg>
        <pc:spChg chg="add mod">
          <ac:chgData name="Thomas Cavelius" userId="6946fff0ae375bfa" providerId="LiveId" clId="{30E4AC04-6C4E-4F7A-A696-925A066A1E4E}" dt="2021-01-27T16:05:56.691" v="2470" actId="1076"/>
          <ac:spMkLst>
            <pc:docMk/>
            <pc:sldMk cId="528692865" sldId="259"/>
            <ac:spMk id="6" creationId="{B5C2E656-48DE-438E-BD5B-93F1AB3A30AB}"/>
          </ac:spMkLst>
        </pc:spChg>
      </pc:sldChg>
      <pc:sldChg chg="addSp modSp mod">
        <pc:chgData name="Thomas Cavelius" userId="6946fff0ae375bfa" providerId="LiveId" clId="{30E4AC04-6C4E-4F7A-A696-925A066A1E4E}" dt="2021-01-26T15:05:55.912" v="2156" actId="20577"/>
        <pc:sldMkLst>
          <pc:docMk/>
          <pc:sldMk cId="534093780" sldId="260"/>
        </pc:sldMkLst>
        <pc:spChg chg="add mod">
          <ac:chgData name="Thomas Cavelius" userId="6946fff0ae375bfa" providerId="LiveId" clId="{30E4AC04-6C4E-4F7A-A696-925A066A1E4E}" dt="2021-01-26T15:05:55.912" v="2156" actId="20577"/>
          <ac:spMkLst>
            <pc:docMk/>
            <pc:sldMk cId="534093780" sldId="260"/>
            <ac:spMk id="10" creationId="{820F98BB-C4F6-4931-ACC9-2738C46FE07D}"/>
          </ac:spMkLst>
        </pc:spChg>
      </pc:sldChg>
      <pc:sldChg chg="del">
        <pc:chgData name="Thomas Cavelius" userId="6946fff0ae375bfa" providerId="LiveId" clId="{30E4AC04-6C4E-4F7A-A696-925A066A1E4E}" dt="2021-01-26T14:55:52.570" v="1701" actId="2696"/>
        <pc:sldMkLst>
          <pc:docMk/>
          <pc:sldMk cId="1040070137" sldId="261"/>
        </pc:sldMkLst>
      </pc:sldChg>
      <pc:sldChg chg="modSp mod">
        <pc:chgData name="Thomas Cavelius" userId="6946fff0ae375bfa" providerId="LiveId" clId="{30E4AC04-6C4E-4F7A-A696-925A066A1E4E}" dt="2021-01-26T14:10:53.368" v="947" actId="20577"/>
        <pc:sldMkLst>
          <pc:docMk/>
          <pc:sldMk cId="1750611208" sldId="268"/>
        </pc:sldMkLst>
        <pc:spChg chg="mod">
          <ac:chgData name="Thomas Cavelius" userId="6946fff0ae375bfa" providerId="LiveId" clId="{30E4AC04-6C4E-4F7A-A696-925A066A1E4E}" dt="2021-01-26T14:10:53.368" v="947" actId="20577"/>
          <ac:spMkLst>
            <pc:docMk/>
            <pc:sldMk cId="1750611208" sldId="268"/>
            <ac:spMk id="3" creationId="{FB583ABF-731A-4978-A94B-4DE46021BCC6}"/>
          </ac:spMkLst>
        </pc:spChg>
      </pc:sldChg>
      <pc:sldChg chg="addSp modSp mod ord">
        <pc:chgData name="Thomas Cavelius" userId="6946fff0ae375bfa" providerId="LiveId" clId="{30E4AC04-6C4E-4F7A-A696-925A066A1E4E}" dt="2021-01-26T14:10:48.977" v="946" actId="20577"/>
        <pc:sldMkLst>
          <pc:docMk/>
          <pc:sldMk cId="3420708912" sldId="270"/>
        </pc:sldMkLst>
        <pc:spChg chg="mod">
          <ac:chgData name="Thomas Cavelius" userId="6946fff0ae375bfa" providerId="LiveId" clId="{30E4AC04-6C4E-4F7A-A696-925A066A1E4E}" dt="2021-01-26T14:10:48.977" v="946" actId="20577"/>
          <ac:spMkLst>
            <pc:docMk/>
            <pc:sldMk cId="3420708912" sldId="270"/>
            <ac:spMk id="3" creationId="{C96EFFBE-FA60-4F16-95F3-5C56B0D40724}"/>
          </ac:spMkLst>
        </pc:spChg>
        <pc:spChg chg="add mod">
          <ac:chgData name="Thomas Cavelius" userId="6946fff0ae375bfa" providerId="LiveId" clId="{30E4AC04-6C4E-4F7A-A696-925A066A1E4E}" dt="2021-01-26T14:10:28.632" v="943" actId="14100"/>
          <ac:spMkLst>
            <pc:docMk/>
            <pc:sldMk cId="3420708912" sldId="270"/>
            <ac:spMk id="6" creationId="{FB32009D-6CB5-49CB-911D-F9DF883AB5C2}"/>
          </ac:spMkLst>
        </pc:spChg>
      </pc:sldChg>
      <pc:sldChg chg="addSp delSp modSp mod">
        <pc:chgData name="Thomas Cavelius" userId="6946fff0ae375bfa" providerId="LiveId" clId="{30E4AC04-6C4E-4F7A-A696-925A066A1E4E}" dt="2021-01-26T14:54:01.047" v="1689" actId="115"/>
        <pc:sldMkLst>
          <pc:docMk/>
          <pc:sldMk cId="1801218413" sldId="275"/>
        </pc:sldMkLst>
        <pc:spChg chg="mod">
          <ac:chgData name="Thomas Cavelius" userId="6946fff0ae375bfa" providerId="LiveId" clId="{30E4AC04-6C4E-4F7A-A696-925A066A1E4E}" dt="2021-01-26T14:06:22.534" v="917" actId="20577"/>
          <ac:spMkLst>
            <pc:docMk/>
            <pc:sldMk cId="1801218413" sldId="275"/>
            <ac:spMk id="6" creationId="{66E7CA7F-E2D7-4ABA-A079-62E4848757F6}"/>
          </ac:spMkLst>
        </pc:spChg>
        <pc:spChg chg="mod">
          <ac:chgData name="Thomas Cavelius" userId="6946fff0ae375bfa" providerId="LiveId" clId="{30E4AC04-6C4E-4F7A-A696-925A066A1E4E}" dt="2021-01-26T14:21:31.174" v="1483" actId="1076"/>
          <ac:spMkLst>
            <pc:docMk/>
            <pc:sldMk cId="1801218413" sldId="275"/>
            <ac:spMk id="7" creationId="{8018583A-F58C-4C22-BCF7-162AE7645A70}"/>
          </ac:spMkLst>
        </pc:spChg>
        <pc:spChg chg="mod">
          <ac:chgData name="Thomas Cavelius" userId="6946fff0ae375bfa" providerId="LiveId" clId="{30E4AC04-6C4E-4F7A-A696-925A066A1E4E}" dt="2021-01-26T14:21:37.711" v="1485" actId="1076"/>
          <ac:spMkLst>
            <pc:docMk/>
            <pc:sldMk cId="1801218413" sldId="275"/>
            <ac:spMk id="9" creationId="{3246CB17-1DFD-4A05-A60E-0EDC53D8A6C4}"/>
          </ac:spMkLst>
        </pc:spChg>
        <pc:graphicFrameChg chg="add del mod modGraphic">
          <ac:chgData name="Thomas Cavelius" userId="6946fff0ae375bfa" providerId="LiveId" clId="{30E4AC04-6C4E-4F7A-A696-925A066A1E4E}" dt="2021-01-26T14:34:45.621" v="1494" actId="478"/>
          <ac:graphicFrameMkLst>
            <pc:docMk/>
            <pc:sldMk cId="1801218413" sldId="275"/>
            <ac:graphicFrameMk id="2" creationId="{2CDF4F8C-4249-4AE2-A7AA-11818024C210}"/>
          </ac:graphicFrameMkLst>
        </pc:graphicFrameChg>
        <pc:graphicFrameChg chg="add mod modGraphic">
          <ac:chgData name="Thomas Cavelius" userId="6946fff0ae375bfa" providerId="LiveId" clId="{30E4AC04-6C4E-4F7A-A696-925A066A1E4E}" dt="2021-01-26T14:54:01.047" v="1689" actId="115"/>
          <ac:graphicFrameMkLst>
            <pc:docMk/>
            <pc:sldMk cId="1801218413" sldId="275"/>
            <ac:graphicFrameMk id="3" creationId="{CB0AB061-CDF5-4467-A3E7-723A2188A228}"/>
          </ac:graphicFrameMkLst>
        </pc:graphicFrameChg>
      </pc:sldChg>
      <pc:sldChg chg="addSp delSp modSp mod">
        <pc:chgData name="Thomas Cavelius" userId="6946fff0ae375bfa" providerId="LiveId" clId="{30E4AC04-6C4E-4F7A-A696-925A066A1E4E}" dt="2021-01-26T21:50:55.301" v="2370" actId="1076"/>
        <pc:sldMkLst>
          <pc:docMk/>
          <pc:sldMk cId="57603770" sldId="276"/>
        </pc:sldMkLst>
        <pc:spChg chg="del mod">
          <ac:chgData name="Thomas Cavelius" userId="6946fff0ae375bfa" providerId="LiveId" clId="{30E4AC04-6C4E-4F7A-A696-925A066A1E4E}" dt="2021-01-26T13:05:03.472" v="261" actId="478"/>
          <ac:spMkLst>
            <pc:docMk/>
            <pc:sldMk cId="57603770" sldId="276"/>
            <ac:spMk id="2" creationId="{22355E99-933A-4C8C-BA0E-3A8281D9E1FF}"/>
          </ac:spMkLst>
        </pc:spChg>
        <pc:spChg chg="del">
          <ac:chgData name="Thomas Cavelius" userId="6946fff0ae375bfa" providerId="LiveId" clId="{30E4AC04-6C4E-4F7A-A696-925A066A1E4E}" dt="2021-01-26T13:05:04.914" v="262" actId="478"/>
          <ac:spMkLst>
            <pc:docMk/>
            <pc:sldMk cId="57603770" sldId="276"/>
            <ac:spMk id="5" creationId="{70BEAFA0-2252-451B-8BF4-2652DEFD8784}"/>
          </ac:spMkLst>
        </pc:spChg>
        <pc:spChg chg="mod">
          <ac:chgData name="Thomas Cavelius" userId="6946fff0ae375bfa" providerId="LiveId" clId="{30E4AC04-6C4E-4F7A-A696-925A066A1E4E}" dt="2021-01-26T14:06:25.829" v="918" actId="20577"/>
          <ac:spMkLst>
            <pc:docMk/>
            <pc:sldMk cId="57603770" sldId="276"/>
            <ac:spMk id="6" creationId="{66E7CA7F-E2D7-4ABA-A079-62E4848757F6}"/>
          </ac:spMkLst>
        </pc:spChg>
        <pc:spChg chg="add mod">
          <ac:chgData name="Thomas Cavelius" userId="6946fff0ae375bfa" providerId="LiveId" clId="{30E4AC04-6C4E-4F7A-A696-925A066A1E4E}" dt="2021-01-26T13:46:08.894" v="419" actId="1076"/>
          <ac:spMkLst>
            <pc:docMk/>
            <pc:sldMk cId="57603770" sldId="276"/>
            <ac:spMk id="7" creationId="{686872EE-4D2E-4CE9-8E13-04E9C4EB8945}"/>
          </ac:spMkLst>
        </pc:spChg>
        <pc:spChg chg="add mod">
          <ac:chgData name="Thomas Cavelius" userId="6946fff0ae375bfa" providerId="LiveId" clId="{30E4AC04-6C4E-4F7A-A696-925A066A1E4E}" dt="2021-01-26T13:56:07.575" v="623" actId="14100"/>
          <ac:spMkLst>
            <pc:docMk/>
            <pc:sldMk cId="57603770" sldId="276"/>
            <ac:spMk id="9" creationId="{E067D64F-28AC-4469-9B93-ADB81EC89044}"/>
          </ac:spMkLst>
        </pc:spChg>
        <pc:spChg chg="add mod">
          <ac:chgData name="Thomas Cavelius" userId="6946fff0ae375bfa" providerId="LiveId" clId="{30E4AC04-6C4E-4F7A-A696-925A066A1E4E}" dt="2021-01-26T13:55:38.715" v="616" actId="1076"/>
          <ac:spMkLst>
            <pc:docMk/>
            <pc:sldMk cId="57603770" sldId="276"/>
            <ac:spMk id="10" creationId="{C8A888C7-2A1D-453A-B8BA-0E32EEA261A5}"/>
          </ac:spMkLst>
        </pc:spChg>
        <pc:graphicFrameChg chg="add mod modGraphic">
          <ac:chgData name="Thomas Cavelius" userId="6946fff0ae375bfa" providerId="LiveId" clId="{30E4AC04-6C4E-4F7A-A696-925A066A1E4E}" dt="2021-01-26T21:50:55.301" v="2370" actId="1076"/>
          <ac:graphicFrameMkLst>
            <pc:docMk/>
            <pc:sldMk cId="57603770" sldId="276"/>
            <ac:graphicFrameMk id="8" creationId="{D945FEA4-3372-4FAE-804C-2587C6FAB29A}"/>
          </ac:graphicFrameMkLst>
        </pc:graphicFrameChg>
        <pc:picChg chg="add del mod modCrop">
          <ac:chgData name="Thomas Cavelius" userId="6946fff0ae375bfa" providerId="LiveId" clId="{30E4AC04-6C4E-4F7A-A696-925A066A1E4E}" dt="2021-01-26T13:46:04.962" v="418" actId="478"/>
          <ac:picMkLst>
            <pc:docMk/>
            <pc:sldMk cId="57603770" sldId="276"/>
            <ac:picMk id="3" creationId="{4848FC3D-0690-434C-A975-0A61E1B8CE7F}"/>
          </ac:picMkLst>
        </pc:picChg>
      </pc:sldChg>
      <pc:sldChg chg="addSp delSp modSp mod">
        <pc:chgData name="Thomas Cavelius" userId="6946fff0ae375bfa" providerId="LiveId" clId="{30E4AC04-6C4E-4F7A-A696-925A066A1E4E}" dt="2021-01-26T15:07:23.675" v="2224" actId="14100"/>
        <pc:sldMkLst>
          <pc:docMk/>
          <pc:sldMk cId="1123938187" sldId="277"/>
        </pc:sldMkLst>
        <pc:spChg chg="add del mod">
          <ac:chgData name="Thomas Cavelius" userId="6946fff0ae375bfa" providerId="LiveId" clId="{30E4AC04-6C4E-4F7A-A696-925A066A1E4E}" dt="2021-01-26T14:07:45.645" v="938" actId="478"/>
          <ac:spMkLst>
            <pc:docMk/>
            <pc:sldMk cId="1123938187" sldId="277"/>
            <ac:spMk id="7" creationId="{E640277C-67AF-4037-808D-56481E4B7036}"/>
          </ac:spMkLst>
        </pc:spChg>
        <pc:spChg chg="add mod">
          <ac:chgData name="Thomas Cavelius" userId="6946fff0ae375bfa" providerId="LiveId" clId="{30E4AC04-6C4E-4F7A-A696-925A066A1E4E}" dt="2021-01-26T14:19:00.698" v="1440" actId="1076"/>
          <ac:spMkLst>
            <pc:docMk/>
            <pc:sldMk cId="1123938187" sldId="277"/>
            <ac:spMk id="8" creationId="{C4EDC6E1-743D-47D8-8839-A63C1E3952A3}"/>
          </ac:spMkLst>
        </pc:spChg>
        <pc:spChg chg="add mod">
          <ac:chgData name="Thomas Cavelius" userId="6946fff0ae375bfa" providerId="LiveId" clId="{30E4AC04-6C4E-4F7A-A696-925A066A1E4E}" dt="2021-01-26T14:19:18.179" v="1443" actId="1076"/>
          <ac:spMkLst>
            <pc:docMk/>
            <pc:sldMk cId="1123938187" sldId="277"/>
            <ac:spMk id="9" creationId="{48D8F2D3-2017-4DB4-80B6-8678CA7AABFA}"/>
          </ac:spMkLst>
        </pc:spChg>
        <pc:spChg chg="add mod">
          <ac:chgData name="Thomas Cavelius" userId="6946fff0ae375bfa" providerId="LiveId" clId="{30E4AC04-6C4E-4F7A-A696-925A066A1E4E}" dt="2021-01-26T14:19:24.750" v="1444" actId="1076"/>
          <ac:spMkLst>
            <pc:docMk/>
            <pc:sldMk cId="1123938187" sldId="277"/>
            <ac:spMk id="10" creationId="{EC55D54D-6634-4432-B0A5-6DF7D13B1BFA}"/>
          </ac:spMkLst>
        </pc:spChg>
        <pc:spChg chg="add del">
          <ac:chgData name="Thomas Cavelius" userId="6946fff0ae375bfa" providerId="LiveId" clId="{30E4AC04-6C4E-4F7A-A696-925A066A1E4E}" dt="2021-01-26T14:12:23.256" v="949" actId="478"/>
          <ac:spMkLst>
            <pc:docMk/>
            <pc:sldMk cId="1123938187" sldId="277"/>
            <ac:spMk id="11" creationId="{F9AFEE32-ABF2-45F8-A559-FA5465433047}"/>
          </ac:spMkLst>
        </pc:spChg>
        <pc:spChg chg="add mod">
          <ac:chgData name="Thomas Cavelius" userId="6946fff0ae375bfa" providerId="LiveId" clId="{30E4AC04-6C4E-4F7A-A696-925A066A1E4E}" dt="2021-01-26T15:07:11.424" v="2220" actId="14100"/>
          <ac:spMkLst>
            <pc:docMk/>
            <pc:sldMk cId="1123938187" sldId="277"/>
            <ac:spMk id="12" creationId="{E78F3BD0-0B80-403A-96FE-58F6627171A4}"/>
          </ac:spMkLst>
        </pc:spChg>
        <pc:spChg chg="add mod">
          <ac:chgData name="Thomas Cavelius" userId="6946fff0ae375bfa" providerId="LiveId" clId="{30E4AC04-6C4E-4F7A-A696-925A066A1E4E}" dt="2021-01-26T15:07:23.675" v="2224" actId="14100"/>
          <ac:spMkLst>
            <pc:docMk/>
            <pc:sldMk cId="1123938187" sldId="277"/>
            <ac:spMk id="13" creationId="{C43A6717-37A9-4A2B-9347-F6C580D45E02}"/>
          </ac:spMkLst>
        </pc:spChg>
        <pc:spChg chg="add mod">
          <ac:chgData name="Thomas Cavelius" userId="6946fff0ae375bfa" providerId="LiveId" clId="{30E4AC04-6C4E-4F7A-A696-925A066A1E4E}" dt="2021-01-26T14:16:45.860" v="1245" actId="20577"/>
          <ac:spMkLst>
            <pc:docMk/>
            <pc:sldMk cId="1123938187" sldId="277"/>
            <ac:spMk id="14" creationId="{056EC596-D097-46DD-865C-CAC60094CC62}"/>
          </ac:spMkLst>
        </pc:spChg>
        <pc:spChg chg="add mod">
          <ac:chgData name="Thomas Cavelius" userId="6946fff0ae375bfa" providerId="LiveId" clId="{30E4AC04-6C4E-4F7A-A696-925A066A1E4E}" dt="2021-01-26T14:18:02.939" v="1363" actId="14100"/>
          <ac:spMkLst>
            <pc:docMk/>
            <pc:sldMk cId="1123938187" sldId="277"/>
            <ac:spMk id="15" creationId="{EFE8411D-52AB-4620-83CF-855F1287E74D}"/>
          </ac:spMkLst>
        </pc:spChg>
        <pc:spChg chg="add mod">
          <ac:chgData name="Thomas Cavelius" userId="6946fff0ae375bfa" providerId="LiveId" clId="{30E4AC04-6C4E-4F7A-A696-925A066A1E4E}" dt="2021-01-26T14:18:54.856" v="1439" actId="14100"/>
          <ac:spMkLst>
            <pc:docMk/>
            <pc:sldMk cId="1123938187" sldId="277"/>
            <ac:spMk id="16" creationId="{56393DA8-931C-46C3-9F4D-38C7A07AA8F1}"/>
          </ac:spMkLst>
        </pc:spChg>
        <pc:picChg chg="add del mod">
          <ac:chgData name="Thomas Cavelius" userId="6946fff0ae375bfa" providerId="LiveId" clId="{30E4AC04-6C4E-4F7A-A696-925A066A1E4E}" dt="2021-01-26T11:13:53.702" v="241" actId="478"/>
          <ac:picMkLst>
            <pc:docMk/>
            <pc:sldMk cId="1123938187" sldId="277"/>
            <ac:picMk id="2" creationId="{F9E3E13C-1355-4DF0-8D32-D74C0542ED01}"/>
          </ac:picMkLst>
        </pc:picChg>
        <pc:picChg chg="add del mod">
          <ac:chgData name="Thomas Cavelius" userId="6946fff0ae375bfa" providerId="LiveId" clId="{30E4AC04-6C4E-4F7A-A696-925A066A1E4E}" dt="2021-01-26T14:07:14.862" v="933" actId="478"/>
          <ac:picMkLst>
            <pc:docMk/>
            <pc:sldMk cId="1123938187" sldId="277"/>
            <ac:picMk id="5" creationId="{8A0757A8-EE4A-4CEC-87DB-50D7AA3C4FE2}"/>
          </ac:picMkLst>
        </pc:picChg>
      </pc:sldChg>
      <pc:sldChg chg="addSp delSp modSp add del mod ord">
        <pc:chgData name="Thomas Cavelius" userId="6946fff0ae375bfa" providerId="LiveId" clId="{30E4AC04-6C4E-4F7A-A696-925A066A1E4E}" dt="2021-01-26T14:54:42.194" v="1690" actId="2696"/>
        <pc:sldMkLst>
          <pc:docMk/>
          <pc:sldMk cId="567823967" sldId="278"/>
        </pc:sldMkLst>
        <pc:spChg chg="del mod">
          <ac:chgData name="Thomas Cavelius" userId="6946fff0ae375bfa" providerId="LiveId" clId="{30E4AC04-6C4E-4F7A-A696-925A066A1E4E}" dt="2021-01-26T14:06:06.167" v="915" actId="478"/>
          <ac:spMkLst>
            <pc:docMk/>
            <pc:sldMk cId="567823967" sldId="278"/>
            <ac:spMk id="2" creationId="{22355E99-933A-4C8C-BA0E-3A8281D9E1FF}"/>
          </ac:spMkLst>
        </pc:spChg>
        <pc:spChg chg="add del mod">
          <ac:chgData name="Thomas Cavelius" userId="6946fff0ae375bfa" providerId="LiveId" clId="{30E4AC04-6C4E-4F7A-A696-925A066A1E4E}" dt="2021-01-26T14:06:42.582" v="924" actId="21"/>
          <ac:spMkLst>
            <pc:docMk/>
            <pc:sldMk cId="567823967" sldId="278"/>
            <ac:spMk id="3" creationId="{F7992F29-E78A-4614-BE43-C074AADED11F}"/>
          </ac:spMkLst>
        </pc:spChg>
        <pc:spChg chg="del">
          <ac:chgData name="Thomas Cavelius" userId="6946fff0ae375bfa" providerId="LiveId" clId="{30E4AC04-6C4E-4F7A-A696-925A066A1E4E}" dt="2021-01-26T14:06:08.247" v="916" actId="478"/>
          <ac:spMkLst>
            <pc:docMk/>
            <pc:sldMk cId="567823967" sldId="278"/>
            <ac:spMk id="5" creationId="{70BEAFA0-2252-451B-8BF4-2652DEFD8784}"/>
          </ac:spMkLst>
        </pc:spChg>
        <pc:spChg chg="mod">
          <ac:chgData name="Thomas Cavelius" userId="6946fff0ae375bfa" providerId="LiveId" clId="{30E4AC04-6C4E-4F7A-A696-925A066A1E4E}" dt="2021-01-26T14:05:39.727" v="908" actId="20577"/>
          <ac:spMkLst>
            <pc:docMk/>
            <pc:sldMk cId="567823967" sldId="278"/>
            <ac:spMk id="6" creationId="{66E7CA7F-E2D7-4ABA-A079-62E4848757F6}"/>
          </ac:spMkLst>
        </pc:spChg>
        <pc:spChg chg="add del mod">
          <ac:chgData name="Thomas Cavelius" userId="6946fff0ae375bfa" providerId="LiveId" clId="{30E4AC04-6C4E-4F7A-A696-925A066A1E4E}" dt="2021-01-26T14:06:54.219" v="927" actId="21"/>
          <ac:spMkLst>
            <pc:docMk/>
            <pc:sldMk cId="567823967" sldId="278"/>
            <ac:spMk id="7" creationId="{761C89D0-A84B-4709-8120-F7D3B4B41092}"/>
          </ac:spMkLst>
        </pc:spChg>
        <pc:spChg chg="add del mod">
          <ac:chgData name="Thomas Cavelius" userId="6946fff0ae375bfa" providerId="LiveId" clId="{30E4AC04-6C4E-4F7A-A696-925A066A1E4E}" dt="2021-01-26T14:07:06.866" v="930" actId="21"/>
          <ac:spMkLst>
            <pc:docMk/>
            <pc:sldMk cId="567823967" sldId="278"/>
            <ac:spMk id="8" creationId="{8D78DACB-C0A7-4506-81A0-12FD7124C6AF}"/>
          </ac:spMkLst>
        </pc:spChg>
      </pc:sldChg>
      <pc:sldChg chg="addSp delSp modSp add mod ord">
        <pc:chgData name="Thomas Cavelius" userId="6946fff0ae375bfa" providerId="LiveId" clId="{30E4AC04-6C4E-4F7A-A696-925A066A1E4E}" dt="2021-01-26T15:07:32.312" v="2225" actId="20577"/>
        <pc:sldMkLst>
          <pc:docMk/>
          <pc:sldMk cId="1797536681" sldId="279"/>
        </pc:sldMkLst>
        <pc:spChg chg="mod">
          <ac:chgData name="Thomas Cavelius" userId="6946fff0ae375bfa" providerId="LiveId" clId="{30E4AC04-6C4E-4F7A-A696-925A066A1E4E}" dt="2021-01-26T15:04:27.546" v="2036" actId="1076"/>
          <ac:spMkLst>
            <pc:docMk/>
            <pc:sldMk cId="1797536681" sldId="279"/>
            <ac:spMk id="2" creationId="{22355E99-933A-4C8C-BA0E-3A8281D9E1FF}"/>
          </ac:spMkLst>
        </pc:spChg>
        <pc:spChg chg="del">
          <ac:chgData name="Thomas Cavelius" userId="6946fff0ae375bfa" providerId="LiveId" clId="{30E4AC04-6C4E-4F7A-A696-925A066A1E4E}" dt="2021-01-26T14:06:31.500" v="919" actId="478"/>
          <ac:spMkLst>
            <pc:docMk/>
            <pc:sldMk cId="1797536681" sldId="279"/>
            <ac:spMk id="3" creationId="{F7992F29-E78A-4614-BE43-C074AADED11F}"/>
          </ac:spMkLst>
        </pc:spChg>
        <pc:spChg chg="mod">
          <ac:chgData name="Thomas Cavelius" userId="6946fff0ae375bfa" providerId="LiveId" clId="{30E4AC04-6C4E-4F7A-A696-925A066A1E4E}" dt="2021-01-26T14:06:37.998" v="923" actId="20577"/>
          <ac:spMkLst>
            <pc:docMk/>
            <pc:sldMk cId="1797536681" sldId="279"/>
            <ac:spMk id="6" creationId="{66E7CA7F-E2D7-4ABA-A079-62E4848757F6}"/>
          </ac:spMkLst>
        </pc:spChg>
        <pc:spChg chg="del">
          <ac:chgData name="Thomas Cavelius" userId="6946fff0ae375bfa" providerId="LiveId" clId="{30E4AC04-6C4E-4F7A-A696-925A066A1E4E}" dt="2021-01-26T14:06:32.873" v="920" actId="478"/>
          <ac:spMkLst>
            <pc:docMk/>
            <pc:sldMk cId="1797536681" sldId="279"/>
            <ac:spMk id="7" creationId="{761C89D0-A84B-4709-8120-F7D3B4B41092}"/>
          </ac:spMkLst>
        </pc:spChg>
        <pc:spChg chg="del">
          <ac:chgData name="Thomas Cavelius" userId="6946fff0ae375bfa" providerId="LiveId" clId="{30E4AC04-6C4E-4F7A-A696-925A066A1E4E}" dt="2021-01-26T14:06:34.381" v="921" actId="478"/>
          <ac:spMkLst>
            <pc:docMk/>
            <pc:sldMk cId="1797536681" sldId="279"/>
            <ac:spMk id="8" creationId="{8D78DACB-C0A7-4506-81A0-12FD7124C6AF}"/>
          </ac:spMkLst>
        </pc:spChg>
        <pc:spChg chg="add mod">
          <ac:chgData name="Thomas Cavelius" userId="6946fff0ae375bfa" providerId="LiveId" clId="{30E4AC04-6C4E-4F7A-A696-925A066A1E4E}" dt="2021-01-26T15:04:33.235" v="2037" actId="1076"/>
          <ac:spMkLst>
            <pc:docMk/>
            <pc:sldMk cId="1797536681" sldId="279"/>
            <ac:spMk id="9" creationId="{5F3BBA0D-76A1-4E17-BE33-7FA8C9923CA5}"/>
          </ac:spMkLst>
        </pc:spChg>
        <pc:spChg chg="add mod">
          <ac:chgData name="Thomas Cavelius" userId="6946fff0ae375bfa" providerId="LiveId" clId="{30E4AC04-6C4E-4F7A-A696-925A066A1E4E}" dt="2021-01-26T15:07:32.312" v="2225" actId="20577"/>
          <ac:spMkLst>
            <pc:docMk/>
            <pc:sldMk cId="1797536681" sldId="279"/>
            <ac:spMk id="10" creationId="{A53D33C3-9AE7-4855-BF28-64E87964CB55}"/>
          </ac:spMkLst>
        </pc:spChg>
      </pc:sldChg>
    </pc:docChg>
  </pc:docChgLst>
  <pc:docChgLst>
    <pc:chgData name="Thomas Cavelius" userId="6946fff0ae375bfa" providerId="LiveId" clId="{F7789797-62DF-44FF-9A0F-854916C5F8A3}"/>
    <pc:docChg chg="undo redo custSel addSld delSld modSld sldOrd">
      <pc:chgData name="Thomas Cavelius" userId="6946fff0ae375bfa" providerId="LiveId" clId="{F7789797-62DF-44FF-9A0F-854916C5F8A3}" dt="2021-01-25T15:40:12.602" v="1179" actId="20577"/>
      <pc:docMkLst>
        <pc:docMk/>
      </pc:docMkLst>
      <pc:sldChg chg="delSp mod">
        <pc:chgData name="Thomas Cavelius" userId="6946fff0ae375bfa" providerId="LiveId" clId="{F7789797-62DF-44FF-9A0F-854916C5F8A3}" dt="2021-01-25T15:14:47.493" v="958" actId="21"/>
        <pc:sldMkLst>
          <pc:docMk/>
          <pc:sldMk cId="528692865" sldId="259"/>
        </pc:sldMkLst>
        <pc:spChg chg="del">
          <ac:chgData name="Thomas Cavelius" userId="6946fff0ae375bfa" providerId="LiveId" clId="{F7789797-62DF-44FF-9A0F-854916C5F8A3}" dt="2021-01-25T15:14:47.493" v="958" actId="21"/>
          <ac:spMkLst>
            <pc:docMk/>
            <pc:sldMk cId="528692865" sldId="259"/>
            <ac:spMk id="5" creationId="{328DFA1B-5BFB-4383-9300-290BA403D296}"/>
          </ac:spMkLst>
        </pc:spChg>
      </pc:sldChg>
      <pc:sldChg chg="modSp">
        <pc:chgData name="Thomas Cavelius" userId="6946fff0ae375bfa" providerId="LiveId" clId="{F7789797-62DF-44FF-9A0F-854916C5F8A3}" dt="2021-01-25T11:25:58.343" v="626" actId="20577"/>
        <pc:sldMkLst>
          <pc:docMk/>
          <pc:sldMk cId="534093780" sldId="260"/>
        </pc:sldMkLst>
        <pc:graphicFrameChg chg="mod">
          <ac:chgData name="Thomas Cavelius" userId="6946fff0ae375bfa" providerId="LiveId" clId="{F7789797-62DF-44FF-9A0F-854916C5F8A3}" dt="2021-01-25T11:25:58.343" v="626" actId="20577"/>
          <ac:graphicFrameMkLst>
            <pc:docMk/>
            <pc:sldMk cId="534093780" sldId="260"/>
            <ac:graphicFrameMk id="3" creationId="{9F20BD7D-C866-419A-9D73-8B1EEF10D079}"/>
          </ac:graphicFrameMkLst>
        </pc:graphicFrameChg>
      </pc:sldChg>
      <pc:sldChg chg="addSp delSp modSp mod">
        <pc:chgData name="Thomas Cavelius" userId="6946fff0ae375bfa" providerId="LiveId" clId="{F7789797-62DF-44FF-9A0F-854916C5F8A3}" dt="2021-01-25T15:39:03.638" v="1168" actId="1076"/>
        <pc:sldMkLst>
          <pc:docMk/>
          <pc:sldMk cId="1574121091" sldId="262"/>
        </pc:sldMkLst>
        <pc:spChg chg="mod">
          <ac:chgData name="Thomas Cavelius" userId="6946fff0ae375bfa" providerId="LiveId" clId="{F7789797-62DF-44FF-9A0F-854916C5F8A3}" dt="2021-01-25T12:06:41.902" v="783" actId="20577"/>
          <ac:spMkLst>
            <pc:docMk/>
            <pc:sldMk cId="1574121091" sldId="262"/>
            <ac:spMk id="2" creationId="{E0AC5686-C683-4812-AABC-37A63E5BB411}"/>
          </ac:spMkLst>
        </pc:spChg>
        <pc:spChg chg="add del">
          <ac:chgData name="Thomas Cavelius" userId="6946fff0ae375bfa" providerId="LiveId" clId="{F7789797-62DF-44FF-9A0F-854916C5F8A3}" dt="2021-01-22T09:01:28.468" v="256" actId="22"/>
          <ac:spMkLst>
            <pc:docMk/>
            <pc:sldMk cId="1574121091" sldId="262"/>
            <ac:spMk id="6" creationId="{623A42D6-AB4A-449E-B398-1CF7E97E7201}"/>
          </ac:spMkLst>
        </pc:spChg>
        <pc:spChg chg="add del mod">
          <ac:chgData name="Thomas Cavelius" userId="6946fff0ae375bfa" providerId="LiveId" clId="{F7789797-62DF-44FF-9A0F-854916C5F8A3}" dt="2021-01-22T09:03:09.936" v="278"/>
          <ac:spMkLst>
            <pc:docMk/>
            <pc:sldMk cId="1574121091" sldId="262"/>
            <ac:spMk id="8" creationId="{1E640588-55A2-4BE4-981A-6FB0BA753490}"/>
          </ac:spMkLst>
        </pc:spChg>
        <pc:spChg chg="add mod">
          <ac:chgData name="Thomas Cavelius" userId="6946fff0ae375bfa" providerId="LiveId" clId="{F7789797-62DF-44FF-9A0F-854916C5F8A3}" dt="2021-01-22T09:03:30.690" v="280" actId="123"/>
          <ac:spMkLst>
            <pc:docMk/>
            <pc:sldMk cId="1574121091" sldId="262"/>
            <ac:spMk id="9" creationId="{05837F53-838C-4449-B57F-0677066F3F12}"/>
          </ac:spMkLst>
        </pc:spChg>
        <pc:spChg chg="add mod">
          <ac:chgData name="Thomas Cavelius" userId="6946fff0ae375bfa" providerId="LiveId" clId="{F7789797-62DF-44FF-9A0F-854916C5F8A3}" dt="2021-01-22T09:24:16.517" v="458" actId="1076"/>
          <ac:spMkLst>
            <pc:docMk/>
            <pc:sldMk cId="1574121091" sldId="262"/>
            <ac:spMk id="10" creationId="{4A4FE9F1-9937-465F-9A04-F430F57ACDAA}"/>
          </ac:spMkLst>
        </pc:spChg>
        <pc:picChg chg="add mod">
          <ac:chgData name="Thomas Cavelius" userId="6946fff0ae375bfa" providerId="LiveId" clId="{F7789797-62DF-44FF-9A0F-854916C5F8A3}" dt="2021-01-25T15:36:12.282" v="1165" actId="1076"/>
          <ac:picMkLst>
            <pc:docMk/>
            <pc:sldMk cId="1574121091" sldId="262"/>
            <ac:picMk id="5" creationId="{EF0BCD41-CCA9-4190-9964-B7F4A20560BA}"/>
          </ac:picMkLst>
        </pc:picChg>
        <pc:picChg chg="add mod">
          <ac:chgData name="Thomas Cavelius" userId="6946fff0ae375bfa" providerId="LiveId" clId="{F7789797-62DF-44FF-9A0F-854916C5F8A3}" dt="2021-01-25T15:39:03.638" v="1168" actId="1076"/>
          <ac:picMkLst>
            <pc:docMk/>
            <pc:sldMk cId="1574121091" sldId="262"/>
            <ac:picMk id="6" creationId="{2ED5D974-78F5-4319-A7BD-67896FE59A4E}"/>
          </ac:picMkLst>
        </pc:picChg>
      </pc:sldChg>
      <pc:sldChg chg="addSp modSp mod">
        <pc:chgData name="Thomas Cavelius" userId="6946fff0ae375bfa" providerId="LiveId" clId="{F7789797-62DF-44FF-9A0F-854916C5F8A3}" dt="2021-01-22T08:53:18.502" v="251" actId="5793"/>
        <pc:sldMkLst>
          <pc:docMk/>
          <pc:sldMk cId="3941413577" sldId="263"/>
        </pc:sldMkLst>
        <pc:spChg chg="mod">
          <ac:chgData name="Thomas Cavelius" userId="6946fff0ae375bfa" providerId="LiveId" clId="{F7789797-62DF-44FF-9A0F-854916C5F8A3}" dt="2021-01-22T08:52:31.803" v="90" actId="1076"/>
          <ac:spMkLst>
            <pc:docMk/>
            <pc:sldMk cId="3941413577" sldId="263"/>
            <ac:spMk id="5" creationId="{DDE1AF18-4445-40CD-B060-570472130D0E}"/>
          </ac:spMkLst>
        </pc:spChg>
        <pc:spChg chg="mod">
          <ac:chgData name="Thomas Cavelius" userId="6946fff0ae375bfa" providerId="LiveId" clId="{F7789797-62DF-44FF-9A0F-854916C5F8A3}" dt="2021-01-22T08:52:28.641" v="89" actId="1076"/>
          <ac:spMkLst>
            <pc:docMk/>
            <pc:sldMk cId="3941413577" sldId="263"/>
            <ac:spMk id="7" creationId="{E3ACDF49-0F9A-4EC8-AEA5-E96F4A724560}"/>
          </ac:spMkLst>
        </pc:spChg>
        <pc:spChg chg="add mod">
          <ac:chgData name="Thomas Cavelius" userId="6946fff0ae375bfa" providerId="LiveId" clId="{F7789797-62DF-44FF-9A0F-854916C5F8A3}" dt="2021-01-22T08:53:18.502" v="251" actId="5793"/>
          <ac:spMkLst>
            <pc:docMk/>
            <pc:sldMk cId="3941413577" sldId="263"/>
            <ac:spMk id="8" creationId="{04EA5593-FC02-460A-B0AB-2A670EF27714}"/>
          </ac:spMkLst>
        </pc:spChg>
      </pc:sldChg>
      <pc:sldChg chg="modSp mod">
        <pc:chgData name="Thomas Cavelius" userId="6946fff0ae375bfa" providerId="LiveId" clId="{F7789797-62DF-44FF-9A0F-854916C5F8A3}" dt="2021-01-22T08:19:07.731" v="0" actId="1076"/>
        <pc:sldMkLst>
          <pc:docMk/>
          <pc:sldMk cId="1750611208" sldId="268"/>
        </pc:sldMkLst>
        <pc:spChg chg="mod">
          <ac:chgData name="Thomas Cavelius" userId="6946fff0ae375bfa" providerId="LiveId" clId="{F7789797-62DF-44FF-9A0F-854916C5F8A3}" dt="2021-01-22T08:19:07.731" v="0" actId="1076"/>
          <ac:spMkLst>
            <pc:docMk/>
            <pc:sldMk cId="1750611208" sldId="268"/>
            <ac:spMk id="5" creationId="{7E9FCA02-899C-4342-9556-11E5F6A45254}"/>
          </ac:spMkLst>
        </pc:spChg>
      </pc:sldChg>
      <pc:sldChg chg="addSp modSp mod ord">
        <pc:chgData name="Thomas Cavelius" userId="6946fff0ae375bfa" providerId="LiveId" clId="{F7789797-62DF-44FF-9A0F-854916C5F8A3}" dt="2021-01-22T08:51:51.359" v="81" actId="1076"/>
        <pc:sldMkLst>
          <pc:docMk/>
          <pc:sldMk cId="290058699" sldId="269"/>
        </pc:sldMkLst>
        <pc:spChg chg="mod">
          <ac:chgData name="Thomas Cavelius" userId="6946fff0ae375bfa" providerId="LiveId" clId="{F7789797-62DF-44FF-9A0F-854916C5F8A3}" dt="2021-01-22T08:28:29.344" v="19" actId="14100"/>
          <ac:spMkLst>
            <pc:docMk/>
            <pc:sldMk cId="290058699" sldId="269"/>
            <ac:spMk id="3" creationId="{C96EFFBE-FA60-4F16-95F3-5C56B0D40724}"/>
          </ac:spMkLst>
        </pc:spChg>
        <pc:spChg chg="add mod">
          <ac:chgData name="Thomas Cavelius" userId="6946fff0ae375bfa" providerId="LiveId" clId="{F7789797-62DF-44FF-9A0F-854916C5F8A3}" dt="2021-01-22T08:51:51.359" v="81" actId="1076"/>
          <ac:spMkLst>
            <pc:docMk/>
            <pc:sldMk cId="290058699" sldId="269"/>
            <ac:spMk id="5" creationId="{3F2C43B5-5ADF-4A15-82D8-7F44EB41CB8D}"/>
          </ac:spMkLst>
        </pc:spChg>
      </pc:sldChg>
      <pc:sldChg chg="addSp modSp mod">
        <pc:chgData name="Thomas Cavelius" userId="6946fff0ae375bfa" providerId="LiveId" clId="{F7789797-62DF-44FF-9A0F-854916C5F8A3}" dt="2021-01-25T15:15:14.398" v="965" actId="20577"/>
        <pc:sldMkLst>
          <pc:docMk/>
          <pc:sldMk cId="3420708912" sldId="270"/>
        </pc:sldMkLst>
        <pc:spChg chg="mod">
          <ac:chgData name="Thomas Cavelius" userId="6946fff0ae375bfa" providerId="LiveId" clId="{F7789797-62DF-44FF-9A0F-854916C5F8A3}" dt="2021-01-22T08:28:41.447" v="21" actId="20577"/>
          <ac:spMkLst>
            <pc:docMk/>
            <pc:sldMk cId="3420708912" sldId="270"/>
            <ac:spMk id="3" creationId="{C96EFFBE-FA60-4F16-95F3-5C56B0D40724}"/>
          </ac:spMkLst>
        </pc:spChg>
        <pc:spChg chg="add mod">
          <ac:chgData name="Thomas Cavelius" userId="6946fff0ae375bfa" providerId="LiveId" clId="{F7789797-62DF-44FF-9A0F-854916C5F8A3}" dt="2021-01-25T15:15:14.398" v="965" actId="20577"/>
          <ac:spMkLst>
            <pc:docMk/>
            <pc:sldMk cId="3420708912" sldId="270"/>
            <ac:spMk id="5" creationId="{D7F47CB7-10AB-4DC6-AB0A-347FDCF50CA7}"/>
          </ac:spMkLst>
        </pc:spChg>
      </pc:sldChg>
      <pc:sldChg chg="addSp modSp mod">
        <pc:chgData name="Thomas Cavelius" userId="6946fff0ae375bfa" providerId="LiveId" clId="{F7789797-62DF-44FF-9A0F-854916C5F8A3}" dt="2021-01-25T15:35:05.352" v="1160" actId="1076"/>
        <pc:sldMkLst>
          <pc:docMk/>
          <pc:sldMk cId="4016962935" sldId="271"/>
        </pc:sldMkLst>
        <pc:spChg chg="add mod">
          <ac:chgData name="Thomas Cavelius" userId="6946fff0ae375bfa" providerId="LiveId" clId="{F7789797-62DF-44FF-9A0F-854916C5F8A3}" dt="2021-01-25T15:33:19.996" v="1025" actId="1076"/>
          <ac:spMkLst>
            <pc:docMk/>
            <pc:sldMk cId="4016962935" sldId="271"/>
            <ac:spMk id="5" creationId="{A47BB145-BD8D-4DC3-AC7C-F22A95F106C2}"/>
          </ac:spMkLst>
        </pc:spChg>
        <pc:spChg chg="add mod">
          <ac:chgData name="Thomas Cavelius" userId="6946fff0ae375bfa" providerId="LiveId" clId="{F7789797-62DF-44FF-9A0F-854916C5F8A3}" dt="2021-01-25T15:33:16.257" v="1024" actId="1076"/>
          <ac:spMkLst>
            <pc:docMk/>
            <pc:sldMk cId="4016962935" sldId="271"/>
            <ac:spMk id="7" creationId="{8BC21218-CF08-4384-8D8A-339807E4AB01}"/>
          </ac:spMkLst>
        </pc:spChg>
        <pc:spChg chg="add mod">
          <ac:chgData name="Thomas Cavelius" userId="6946fff0ae375bfa" providerId="LiveId" clId="{F7789797-62DF-44FF-9A0F-854916C5F8A3}" dt="2021-01-25T15:35:05.352" v="1160" actId="1076"/>
          <ac:spMkLst>
            <pc:docMk/>
            <pc:sldMk cId="4016962935" sldId="271"/>
            <ac:spMk id="8" creationId="{70C17FE3-C0D6-44FC-9FDE-F8C0D4B55F25}"/>
          </ac:spMkLst>
        </pc:spChg>
      </pc:sldChg>
      <pc:sldChg chg="modSp add mod">
        <pc:chgData name="Thomas Cavelius" userId="6946fff0ae375bfa" providerId="LiveId" clId="{F7789797-62DF-44FF-9A0F-854916C5F8A3}" dt="2021-01-25T15:26:11.259" v="988" actId="14100"/>
        <pc:sldMkLst>
          <pc:docMk/>
          <pc:sldMk cId="3970946509" sldId="272"/>
        </pc:sldMkLst>
        <pc:spChg chg="mod">
          <ac:chgData name="Thomas Cavelius" userId="6946fff0ae375bfa" providerId="LiveId" clId="{F7789797-62DF-44FF-9A0F-854916C5F8A3}" dt="2021-01-25T15:26:11.259" v="988" actId="14100"/>
          <ac:spMkLst>
            <pc:docMk/>
            <pc:sldMk cId="3970946509" sldId="272"/>
            <ac:spMk id="3" creationId="{C96EFFBE-FA60-4F16-95F3-5C56B0D40724}"/>
          </ac:spMkLst>
        </pc:spChg>
      </pc:sldChg>
      <pc:sldChg chg="addSp delSp modSp add del mod ord delAnim modAnim">
        <pc:chgData name="Thomas Cavelius" userId="6946fff0ae375bfa" providerId="LiveId" clId="{F7789797-62DF-44FF-9A0F-854916C5F8A3}" dt="2021-01-25T11:43:42.290" v="695" actId="47"/>
        <pc:sldMkLst>
          <pc:docMk/>
          <pc:sldMk cId="0" sldId="273"/>
        </pc:sldMkLst>
        <pc:spChg chg="add del mod">
          <ac:chgData name="Thomas Cavelius" userId="6946fff0ae375bfa" providerId="LiveId" clId="{F7789797-62DF-44FF-9A0F-854916C5F8A3}" dt="2021-01-25T11:40:46.232" v="634" actId="478"/>
          <ac:spMkLst>
            <pc:docMk/>
            <pc:sldMk cId="0" sldId="273"/>
            <ac:spMk id="3" creationId="{1730E479-E29E-4D54-9CDC-E7569C573DDB}"/>
          </ac:spMkLst>
        </pc:spChg>
        <pc:spChg chg="add mod">
          <ac:chgData name="Thomas Cavelius" userId="6946fff0ae375bfa" providerId="LiveId" clId="{F7789797-62DF-44FF-9A0F-854916C5F8A3}" dt="2021-01-25T11:42:37.740" v="682" actId="14100"/>
          <ac:spMkLst>
            <pc:docMk/>
            <pc:sldMk cId="0" sldId="273"/>
            <ac:spMk id="14" creationId="{5FDA9201-81B9-4DC2-A4C4-436965778584}"/>
          </ac:spMkLst>
        </pc:spChg>
        <pc:spChg chg="del mod">
          <ac:chgData name="Thomas Cavelius" userId="6946fff0ae375bfa" providerId="LiveId" clId="{F7789797-62DF-44FF-9A0F-854916C5F8A3}" dt="2021-01-25T11:40:43.834" v="633" actId="478"/>
          <ac:spMkLst>
            <pc:docMk/>
            <pc:sldMk cId="0" sldId="273"/>
            <ac:spMk id="14338" creationId="{3AF4C069-FDE9-4788-9713-3B76EDD673EC}"/>
          </ac:spMkLst>
        </pc:spChg>
        <pc:spChg chg="del">
          <ac:chgData name="Thomas Cavelius" userId="6946fff0ae375bfa" providerId="LiveId" clId="{F7789797-62DF-44FF-9A0F-854916C5F8A3}" dt="2021-01-25T11:43:37.076" v="693" actId="21"/>
          <ac:spMkLst>
            <pc:docMk/>
            <pc:sldMk cId="0" sldId="273"/>
            <ac:spMk id="14343" creationId="{BE9B7057-7E3F-4052-A20A-9B0D1935E4BA}"/>
          </ac:spMkLst>
        </pc:spChg>
        <pc:spChg chg="del mod">
          <ac:chgData name="Thomas Cavelius" userId="6946fff0ae375bfa" providerId="LiveId" clId="{F7789797-62DF-44FF-9A0F-854916C5F8A3}" dt="2021-01-25T11:42:49.250" v="684" actId="21"/>
          <ac:spMkLst>
            <pc:docMk/>
            <pc:sldMk cId="0" sldId="273"/>
            <ac:spMk id="14344" creationId="{45C9672D-DD12-41D0-B077-41A54F68FFC0}"/>
          </ac:spMkLst>
        </pc:spChg>
        <pc:spChg chg="del">
          <ac:chgData name="Thomas Cavelius" userId="6946fff0ae375bfa" providerId="LiveId" clId="{F7789797-62DF-44FF-9A0F-854916C5F8A3}" dt="2021-01-25T11:41:44.868" v="673" actId="478"/>
          <ac:spMkLst>
            <pc:docMk/>
            <pc:sldMk cId="0" sldId="273"/>
            <ac:spMk id="14348" creationId="{B53DB03A-8086-4533-A505-B4E42801B653}"/>
          </ac:spMkLst>
        </pc:spChg>
        <pc:spChg chg="del">
          <ac:chgData name="Thomas Cavelius" userId="6946fff0ae375bfa" providerId="LiveId" clId="{F7789797-62DF-44FF-9A0F-854916C5F8A3}" dt="2021-01-25T11:41:43.230" v="672" actId="478"/>
          <ac:spMkLst>
            <pc:docMk/>
            <pc:sldMk cId="0" sldId="273"/>
            <ac:spMk id="14349" creationId="{6E0684B0-26F8-47DC-85F2-740AD5870916}"/>
          </ac:spMkLst>
        </pc:spChg>
        <pc:spChg chg="del">
          <ac:chgData name="Thomas Cavelius" userId="6946fff0ae375bfa" providerId="LiveId" clId="{F7789797-62DF-44FF-9A0F-854916C5F8A3}" dt="2021-01-25T11:43:29.065" v="691" actId="21"/>
          <ac:spMkLst>
            <pc:docMk/>
            <pc:sldMk cId="0" sldId="273"/>
            <ac:spMk id="14350" creationId="{77F7BA22-AB3F-4B78-8EA8-485A08130375}"/>
          </ac:spMkLst>
        </pc:spChg>
      </pc:sldChg>
      <pc:sldChg chg="delSp new del mod">
        <pc:chgData name="Thomas Cavelius" userId="6946fff0ae375bfa" providerId="LiveId" clId="{F7789797-62DF-44FF-9A0F-854916C5F8A3}" dt="2021-01-25T11:42:31.214" v="681" actId="47"/>
        <pc:sldMkLst>
          <pc:docMk/>
          <pc:sldMk cId="1915971797" sldId="274"/>
        </pc:sldMkLst>
        <pc:spChg chg="del">
          <ac:chgData name="Thomas Cavelius" userId="6946fff0ae375bfa" providerId="LiveId" clId="{F7789797-62DF-44FF-9A0F-854916C5F8A3}" dt="2021-01-25T11:42:22.281" v="677" actId="478"/>
          <ac:spMkLst>
            <pc:docMk/>
            <pc:sldMk cId="1915971797" sldId="274"/>
            <ac:spMk id="3" creationId="{44FCF1D6-6250-4BBF-9C8C-296058C251FA}"/>
          </ac:spMkLst>
        </pc:spChg>
      </pc:sldChg>
      <pc:sldChg chg="add del">
        <pc:chgData name="Thomas Cavelius" userId="6946fff0ae375bfa" providerId="LiveId" clId="{F7789797-62DF-44FF-9A0F-854916C5F8A3}" dt="2021-01-25T11:41:57.992" v="675" actId="2890"/>
        <pc:sldMkLst>
          <pc:docMk/>
          <pc:sldMk cId="3233746495" sldId="274"/>
        </pc:sldMkLst>
      </pc:sldChg>
      <pc:sldChg chg="addSp delSp modSp add mod ord modAnim">
        <pc:chgData name="Thomas Cavelius" userId="6946fff0ae375bfa" providerId="LiveId" clId="{F7789797-62DF-44FF-9A0F-854916C5F8A3}" dt="2021-01-25T15:40:12.602" v="1179" actId="20577"/>
        <pc:sldMkLst>
          <pc:docMk/>
          <pc:sldMk cId="1801218413" sldId="275"/>
        </pc:sldMkLst>
        <pc:spChg chg="del">
          <ac:chgData name="Thomas Cavelius" userId="6946fff0ae375bfa" providerId="LiveId" clId="{F7789797-62DF-44FF-9A0F-854916C5F8A3}" dt="2021-01-25T15:12:14.614" v="869" actId="478"/>
          <ac:spMkLst>
            <pc:docMk/>
            <pc:sldMk cId="1801218413" sldId="275"/>
            <ac:spMk id="5" creationId="{70BEAFA0-2252-451B-8BF4-2652DEFD8784}"/>
          </ac:spMkLst>
        </pc:spChg>
        <pc:spChg chg="add mod">
          <ac:chgData name="Thomas Cavelius" userId="6946fff0ae375bfa" providerId="LiveId" clId="{F7789797-62DF-44FF-9A0F-854916C5F8A3}" dt="2021-01-25T11:42:43.471" v="683"/>
          <ac:spMkLst>
            <pc:docMk/>
            <pc:sldMk cId="1801218413" sldId="275"/>
            <ac:spMk id="6" creationId="{66E7CA7F-E2D7-4ABA-A079-62E4848757F6}"/>
          </ac:spMkLst>
        </pc:spChg>
        <pc:spChg chg="add mod">
          <ac:chgData name="Thomas Cavelius" userId="6946fff0ae375bfa" providerId="LiveId" clId="{F7789797-62DF-44FF-9A0F-854916C5F8A3}" dt="2021-01-25T15:40:08.589" v="1171" actId="1076"/>
          <ac:spMkLst>
            <pc:docMk/>
            <pc:sldMk cId="1801218413" sldId="275"/>
            <ac:spMk id="7" creationId="{8018583A-F58C-4C22-BCF7-162AE7645A70}"/>
          </ac:spMkLst>
        </pc:spChg>
        <pc:spChg chg="add mod">
          <ac:chgData name="Thomas Cavelius" userId="6946fff0ae375bfa" providerId="LiveId" clId="{F7789797-62DF-44FF-9A0F-854916C5F8A3}" dt="2021-01-25T11:43:07.983" v="688" actId="1076"/>
          <ac:spMkLst>
            <pc:docMk/>
            <pc:sldMk cId="1801218413" sldId="275"/>
            <ac:spMk id="8" creationId="{2BDEC086-E517-4742-A0C2-B9A9C4B7C7E0}"/>
          </ac:spMkLst>
        </pc:spChg>
        <pc:spChg chg="add mod">
          <ac:chgData name="Thomas Cavelius" userId="6946fff0ae375bfa" providerId="LiveId" clId="{F7789797-62DF-44FF-9A0F-854916C5F8A3}" dt="2021-01-25T15:40:12.602" v="1179" actId="20577"/>
          <ac:spMkLst>
            <pc:docMk/>
            <pc:sldMk cId="1801218413" sldId="275"/>
            <ac:spMk id="9" creationId="{3246CB17-1DFD-4A05-A60E-0EDC53D8A6C4}"/>
          </ac:spMkLst>
        </pc:spChg>
        <pc:spChg chg="add mod">
          <ac:chgData name="Thomas Cavelius" userId="6946fff0ae375bfa" providerId="LiveId" clId="{F7789797-62DF-44FF-9A0F-854916C5F8A3}" dt="2021-01-25T15:39:59.698" v="1170" actId="1076"/>
          <ac:spMkLst>
            <pc:docMk/>
            <pc:sldMk cId="1801218413" sldId="275"/>
            <ac:spMk id="10" creationId="{758A24C3-B2A3-4A46-AEFF-35ACD2DFC623}"/>
          </ac:spMkLst>
        </pc:spChg>
        <pc:spChg chg="add mod">
          <ac:chgData name="Thomas Cavelius" userId="6946fff0ae375bfa" providerId="LiveId" clId="{F7789797-62DF-44FF-9A0F-854916C5F8A3}" dt="2021-01-25T15:32:22.228" v="1022" actId="1076"/>
          <ac:spMkLst>
            <pc:docMk/>
            <pc:sldMk cId="1801218413" sldId="275"/>
            <ac:spMk id="11" creationId="{6E5A730C-ED8F-4975-A290-0A435F92A8FD}"/>
          </ac:spMkLst>
        </pc:spChg>
      </pc:sldChg>
      <pc:sldChg chg="addSp delSp modSp add mod modAnim">
        <pc:chgData name="Thomas Cavelius" userId="6946fff0ae375bfa" providerId="LiveId" clId="{F7789797-62DF-44FF-9A0F-854916C5F8A3}" dt="2021-01-25T15:33:01.508" v="1023" actId="478"/>
        <pc:sldMkLst>
          <pc:docMk/>
          <pc:sldMk cId="57603770" sldId="276"/>
        </pc:sldMkLst>
        <pc:spChg chg="add mod">
          <ac:chgData name="Thomas Cavelius" userId="6946fff0ae375bfa" providerId="LiveId" clId="{F7789797-62DF-44FF-9A0F-854916C5F8A3}" dt="2021-01-25T15:14:17.526" v="957" actId="1076"/>
          <ac:spMkLst>
            <pc:docMk/>
            <pc:sldMk cId="57603770" sldId="276"/>
            <ac:spMk id="2" creationId="{22355E99-933A-4C8C-BA0E-3A8281D9E1FF}"/>
          </ac:spMkLst>
        </pc:spChg>
        <pc:spChg chg="mod">
          <ac:chgData name="Thomas Cavelius" userId="6946fff0ae375bfa" providerId="LiveId" clId="{F7789797-62DF-44FF-9A0F-854916C5F8A3}" dt="2021-01-25T15:11:53.321" v="862" actId="14100"/>
          <ac:spMkLst>
            <pc:docMk/>
            <pc:sldMk cId="57603770" sldId="276"/>
            <ac:spMk id="6" creationId="{66E7CA7F-E2D7-4ABA-A079-62E4848757F6}"/>
          </ac:spMkLst>
        </pc:spChg>
        <pc:spChg chg="del">
          <ac:chgData name="Thomas Cavelius" userId="6946fff0ae375bfa" providerId="LiveId" clId="{F7789797-62DF-44FF-9A0F-854916C5F8A3}" dt="2021-01-25T15:12:05.242" v="867" actId="478"/>
          <ac:spMkLst>
            <pc:docMk/>
            <pc:sldMk cId="57603770" sldId="276"/>
            <ac:spMk id="7" creationId="{8018583A-F58C-4C22-BCF7-162AE7645A70}"/>
          </ac:spMkLst>
        </pc:spChg>
        <pc:spChg chg="del mod">
          <ac:chgData name="Thomas Cavelius" userId="6946fff0ae375bfa" providerId="LiveId" clId="{F7789797-62DF-44FF-9A0F-854916C5F8A3}" dt="2021-01-25T15:12:01.571" v="865" actId="478"/>
          <ac:spMkLst>
            <pc:docMk/>
            <pc:sldMk cId="57603770" sldId="276"/>
            <ac:spMk id="8" creationId="{2BDEC086-E517-4742-A0C2-B9A9C4B7C7E0}"/>
          </ac:spMkLst>
        </pc:spChg>
        <pc:spChg chg="del">
          <ac:chgData name="Thomas Cavelius" userId="6946fff0ae375bfa" providerId="LiveId" clId="{F7789797-62DF-44FF-9A0F-854916C5F8A3}" dt="2021-01-25T15:12:10.611" v="868" actId="478"/>
          <ac:spMkLst>
            <pc:docMk/>
            <pc:sldMk cId="57603770" sldId="276"/>
            <ac:spMk id="9" creationId="{3246CB17-1DFD-4A05-A60E-0EDC53D8A6C4}"/>
          </ac:spMkLst>
        </pc:spChg>
        <pc:spChg chg="del">
          <ac:chgData name="Thomas Cavelius" userId="6946fff0ae375bfa" providerId="LiveId" clId="{F7789797-62DF-44FF-9A0F-854916C5F8A3}" dt="2021-01-25T15:12:03.443" v="866" actId="478"/>
          <ac:spMkLst>
            <pc:docMk/>
            <pc:sldMk cId="57603770" sldId="276"/>
            <ac:spMk id="10" creationId="{758A24C3-B2A3-4A46-AEFF-35ACD2DFC623}"/>
          </ac:spMkLst>
        </pc:spChg>
        <pc:spChg chg="del mod">
          <ac:chgData name="Thomas Cavelius" userId="6946fff0ae375bfa" providerId="LiveId" clId="{F7789797-62DF-44FF-9A0F-854916C5F8A3}" dt="2021-01-25T15:33:01.508" v="1023" actId="478"/>
          <ac:spMkLst>
            <pc:docMk/>
            <pc:sldMk cId="57603770" sldId="276"/>
            <ac:spMk id="11" creationId="{6E5A730C-ED8F-4975-A290-0A435F92A8FD}"/>
          </ac:spMkLst>
        </pc:spChg>
      </pc:sldChg>
      <pc:sldChg chg="delSp modSp add mod">
        <pc:chgData name="Thomas Cavelius" userId="6946fff0ae375bfa" providerId="LiveId" clId="{F7789797-62DF-44FF-9A0F-854916C5F8A3}" dt="2021-01-25T15:26:55.279" v="1021" actId="14100"/>
        <pc:sldMkLst>
          <pc:docMk/>
          <pc:sldMk cId="1123938187" sldId="277"/>
        </pc:sldMkLst>
        <pc:spChg chg="mod">
          <ac:chgData name="Thomas Cavelius" userId="6946fff0ae375bfa" providerId="LiveId" clId="{F7789797-62DF-44FF-9A0F-854916C5F8A3}" dt="2021-01-25T15:26:55.279" v="1021" actId="14100"/>
          <ac:spMkLst>
            <pc:docMk/>
            <pc:sldMk cId="1123938187" sldId="277"/>
            <ac:spMk id="3" creationId="{A7CEE4AA-3D64-49D7-A4A7-1A6E8B77DC27}"/>
          </ac:spMkLst>
        </pc:spChg>
        <pc:spChg chg="del">
          <ac:chgData name="Thomas Cavelius" userId="6946fff0ae375bfa" providerId="LiveId" clId="{F7789797-62DF-44FF-9A0F-854916C5F8A3}" dt="2021-01-25T15:26:39.022" v="991" actId="478"/>
          <ac:spMkLst>
            <pc:docMk/>
            <pc:sldMk cId="1123938187" sldId="277"/>
            <ac:spMk id="5" creationId="{A47BB145-BD8D-4DC3-AC7C-F22A95F106C2}"/>
          </ac:spMkLst>
        </pc:spChg>
        <pc:spChg chg="del">
          <ac:chgData name="Thomas Cavelius" userId="6946fff0ae375bfa" providerId="LiveId" clId="{F7789797-62DF-44FF-9A0F-854916C5F8A3}" dt="2021-01-25T15:26:37.062" v="990" actId="478"/>
          <ac:spMkLst>
            <pc:docMk/>
            <pc:sldMk cId="1123938187" sldId="277"/>
            <ac:spMk id="7" creationId="{8BC21218-CF08-4384-8D8A-339807E4AB01}"/>
          </ac:spMkLst>
        </pc:spChg>
      </pc:sldChg>
      <pc:sldMasterChg chg="delSldLayout">
        <pc:chgData name="Thomas Cavelius" userId="6946fff0ae375bfa" providerId="LiveId" clId="{F7789797-62DF-44FF-9A0F-854916C5F8A3}" dt="2021-01-25T11:43:42.290" v="695" actId="47"/>
        <pc:sldMasterMkLst>
          <pc:docMk/>
          <pc:sldMasterMk cId="1200634796" sldId="2147483706"/>
        </pc:sldMasterMkLst>
        <pc:sldLayoutChg chg="del">
          <pc:chgData name="Thomas Cavelius" userId="6946fff0ae375bfa" providerId="LiveId" clId="{F7789797-62DF-44FF-9A0F-854916C5F8A3}" dt="2021-01-25T11:43:42.290" v="695" actId="47"/>
          <pc:sldLayoutMkLst>
            <pc:docMk/>
            <pc:sldMasterMk cId="1200634796" sldId="2147483706"/>
            <pc:sldLayoutMk cId="1834829824" sldId="2147483718"/>
          </pc:sldLayoutMkLst>
        </pc:sldLayoutChg>
      </pc:sldMasterChg>
    </pc:docChg>
  </pc:docChgLst>
  <pc:docChgLst>
    <pc:chgData name="Thomas Cavelius" userId="6946fff0ae375bfa" providerId="LiveId" clId="{D177993C-C6C6-4534-9B32-C3A982D957B2}"/>
    <pc:docChg chg="custSel addSld modSld sldOrd">
      <pc:chgData name="Thomas Cavelius" userId="6946fff0ae375bfa" providerId="LiveId" clId="{D177993C-C6C6-4534-9B32-C3A982D957B2}" dt="2021-01-18T16:31:33.856" v="359" actId="1076"/>
      <pc:docMkLst>
        <pc:docMk/>
      </pc:docMkLst>
      <pc:sldChg chg="addSp modSp mod">
        <pc:chgData name="Thomas Cavelius" userId="6946fff0ae375bfa" providerId="LiveId" clId="{D177993C-C6C6-4534-9B32-C3A982D957B2}" dt="2021-01-05T15:23:08.256" v="19"/>
        <pc:sldMkLst>
          <pc:docMk/>
          <pc:sldMk cId="528692865" sldId="259"/>
        </pc:sldMkLst>
        <pc:spChg chg="add mod">
          <ac:chgData name="Thomas Cavelius" userId="6946fff0ae375bfa" providerId="LiveId" clId="{D177993C-C6C6-4534-9B32-C3A982D957B2}" dt="2021-01-05T15:23:08.256" v="19"/>
          <ac:spMkLst>
            <pc:docMk/>
            <pc:sldMk cId="528692865" sldId="259"/>
            <ac:spMk id="5" creationId="{328DFA1B-5BFB-4383-9300-290BA403D296}"/>
          </ac:spMkLst>
        </pc:spChg>
      </pc:sldChg>
      <pc:sldChg chg="addSp modSp mod ord">
        <pc:chgData name="Thomas Cavelius" userId="6946fff0ae375bfa" providerId="LiveId" clId="{D177993C-C6C6-4534-9B32-C3A982D957B2}" dt="2021-01-18T16:31:33.856" v="359" actId="1076"/>
        <pc:sldMkLst>
          <pc:docMk/>
          <pc:sldMk cId="534093780" sldId="260"/>
        </pc:sldMkLst>
        <pc:spChg chg="add mod">
          <ac:chgData name="Thomas Cavelius" userId="6946fff0ae375bfa" providerId="LiveId" clId="{D177993C-C6C6-4534-9B32-C3A982D957B2}" dt="2021-01-18T12:40:12.591" v="41" actId="14100"/>
          <ac:spMkLst>
            <pc:docMk/>
            <pc:sldMk cId="534093780" sldId="260"/>
            <ac:spMk id="2" creationId="{B1070741-27F0-4550-B9CD-BF9A5CBD14D8}"/>
          </ac:spMkLst>
        </pc:spChg>
        <pc:spChg chg="add mod">
          <ac:chgData name="Thomas Cavelius" userId="6946fff0ae375bfa" providerId="LiveId" clId="{D177993C-C6C6-4534-9B32-C3A982D957B2}" dt="2021-01-18T16:31:33.856" v="359" actId="1076"/>
          <ac:spMkLst>
            <pc:docMk/>
            <pc:sldMk cId="534093780" sldId="260"/>
            <ac:spMk id="5" creationId="{F55308F6-4292-4394-A993-9F2DCC5A7C2C}"/>
          </ac:spMkLst>
        </pc:spChg>
        <pc:graphicFrameChg chg="add mod modGraphic">
          <ac:chgData name="Thomas Cavelius" userId="6946fff0ae375bfa" providerId="LiveId" clId="{D177993C-C6C6-4534-9B32-C3A982D957B2}" dt="2021-01-18T16:29:47.143" v="233" actId="12100"/>
          <ac:graphicFrameMkLst>
            <pc:docMk/>
            <pc:sldMk cId="534093780" sldId="260"/>
            <ac:graphicFrameMk id="3" creationId="{9F20BD7D-C866-419A-9D73-8B1EEF10D079}"/>
          </ac:graphicFrameMkLst>
        </pc:graphicFrameChg>
      </pc:sldChg>
      <pc:sldChg chg="add">
        <pc:chgData name="Thomas Cavelius" userId="6946fff0ae375bfa" providerId="LiveId" clId="{D177993C-C6C6-4534-9B32-C3A982D957B2}" dt="2021-01-18T09:36:26.164" v="20" actId="2890"/>
        <pc:sldMkLst>
          <pc:docMk/>
          <pc:sldMk cId="1040070137" sldId="261"/>
        </pc:sldMkLst>
      </pc:sldChg>
      <pc:sldChg chg="add">
        <pc:chgData name="Thomas Cavelius" userId="6946fff0ae375bfa" providerId="LiveId" clId="{D177993C-C6C6-4534-9B32-C3A982D957B2}" dt="2021-01-18T09:36:30.117" v="21" actId="2890"/>
        <pc:sldMkLst>
          <pc:docMk/>
          <pc:sldMk cId="1574121091" sldId="262"/>
        </pc:sldMkLst>
      </pc:sldChg>
      <pc:sldChg chg="addSp modSp add mod ord">
        <pc:chgData name="Thomas Cavelius" userId="6946fff0ae375bfa" providerId="LiveId" clId="{D177993C-C6C6-4534-9B32-C3A982D957B2}" dt="2021-01-18T16:10:26.668" v="181" actId="14100"/>
        <pc:sldMkLst>
          <pc:docMk/>
          <pc:sldMk cId="3941413577" sldId="263"/>
        </pc:sldMkLst>
        <pc:spChg chg="add mod">
          <ac:chgData name="Thomas Cavelius" userId="6946fff0ae375bfa" providerId="LiveId" clId="{D177993C-C6C6-4534-9B32-C3A982D957B2}" dt="2021-01-18T16:10:26.668" v="181" actId="14100"/>
          <ac:spMkLst>
            <pc:docMk/>
            <pc:sldMk cId="3941413577" sldId="263"/>
            <ac:spMk id="3" creationId="{FB583ABF-731A-4978-A94B-4DE46021BCC6}"/>
          </ac:spMkLst>
        </pc:spChg>
      </pc:sldChg>
      <pc:sldChg chg="modSp add mod ord">
        <pc:chgData name="Thomas Cavelius" userId="6946fff0ae375bfa" providerId="LiveId" clId="{D177993C-C6C6-4534-9B32-C3A982D957B2}" dt="2021-01-18T16:09:33.211" v="150"/>
        <pc:sldMkLst>
          <pc:docMk/>
          <pc:sldMk cId="2594267072" sldId="264"/>
        </pc:sldMkLst>
        <pc:spChg chg="mod">
          <ac:chgData name="Thomas Cavelius" userId="6946fff0ae375bfa" providerId="LiveId" clId="{D177993C-C6C6-4534-9B32-C3A982D957B2}" dt="2021-01-18T16:09:28.660" v="148" actId="14100"/>
          <ac:spMkLst>
            <pc:docMk/>
            <pc:sldMk cId="2594267072" sldId="264"/>
            <ac:spMk id="3" creationId="{FB583ABF-731A-4978-A94B-4DE46021BCC6}"/>
          </ac:spMkLst>
        </pc:spChg>
      </pc:sldChg>
      <pc:sldChg chg="add">
        <pc:chgData name="Thomas Cavelius" userId="6946fff0ae375bfa" providerId="LiveId" clId="{D177993C-C6C6-4534-9B32-C3A982D957B2}" dt="2021-01-18T16:15:20.829" v="182" actId="2890"/>
        <pc:sldMkLst>
          <pc:docMk/>
          <pc:sldMk cId="1021519735" sldId="265"/>
        </pc:sldMkLst>
      </pc:sldChg>
    </pc:docChg>
  </pc:docChgLst>
  <pc:docChgLst>
    <pc:chgData name="Thomas Cavelius" userId="6946fff0ae375bfa" providerId="LiveId" clId="{8AF52CDB-6333-440E-A3C2-5F771D868545}"/>
    <pc:docChg chg="undo redo custSel modSld">
      <pc:chgData name="Thomas Cavelius" userId="6946fff0ae375bfa" providerId="LiveId" clId="{8AF52CDB-6333-440E-A3C2-5F771D868545}" dt="2021-01-28T16:25:10.988" v="1761" actId="170"/>
      <pc:docMkLst>
        <pc:docMk/>
      </pc:docMkLst>
      <pc:sldChg chg="addSp delSp modSp mod">
        <pc:chgData name="Thomas Cavelius" userId="6946fff0ae375bfa" providerId="LiveId" clId="{8AF52CDB-6333-440E-A3C2-5F771D868545}" dt="2021-01-28T16:25:10.988" v="1761" actId="170"/>
        <pc:sldMkLst>
          <pc:docMk/>
          <pc:sldMk cId="528692865" sldId="259"/>
        </pc:sldMkLst>
        <pc:spChg chg="mod">
          <ac:chgData name="Thomas Cavelius" userId="6946fff0ae375bfa" providerId="LiveId" clId="{8AF52CDB-6333-440E-A3C2-5F771D868545}" dt="2021-01-28T16:24:28.152" v="1754" actId="1076"/>
          <ac:spMkLst>
            <pc:docMk/>
            <pc:sldMk cId="528692865" sldId="259"/>
            <ac:spMk id="2" creationId="{18339162-0AEE-4399-BD5A-FE4CB889B1CA}"/>
          </ac:spMkLst>
        </pc:spChg>
        <pc:spChg chg="mod">
          <ac:chgData name="Thomas Cavelius" userId="6946fff0ae375bfa" providerId="LiveId" clId="{8AF52CDB-6333-440E-A3C2-5F771D868545}" dt="2021-01-28T14:41:51.557" v="980" actId="14100"/>
          <ac:spMkLst>
            <pc:docMk/>
            <pc:sldMk cId="528692865" sldId="259"/>
            <ac:spMk id="3" creationId="{DDFD791C-6825-498A-898D-9D96A98262D5}"/>
          </ac:spMkLst>
        </pc:spChg>
        <pc:spChg chg="mod">
          <ac:chgData name="Thomas Cavelius" userId="6946fff0ae375bfa" providerId="LiveId" clId="{8AF52CDB-6333-440E-A3C2-5F771D868545}" dt="2021-01-28T14:11:55.371" v="795" actId="1076"/>
          <ac:spMkLst>
            <pc:docMk/>
            <pc:sldMk cId="528692865" sldId="259"/>
            <ac:spMk id="6" creationId="{B5C2E656-48DE-438E-BD5B-93F1AB3A30AB}"/>
          </ac:spMkLst>
        </pc:spChg>
        <pc:spChg chg="mod">
          <ac:chgData name="Thomas Cavelius" userId="6946fff0ae375bfa" providerId="LiveId" clId="{8AF52CDB-6333-440E-A3C2-5F771D868545}" dt="2021-01-28T14:16:19.220" v="955" actId="1582"/>
          <ac:spMkLst>
            <pc:docMk/>
            <pc:sldMk cId="528692865" sldId="259"/>
            <ac:spMk id="7" creationId="{64D94EF8-0B0D-40DF-A5F0-D92BE33E50CB}"/>
          </ac:spMkLst>
        </pc:spChg>
        <pc:spChg chg="mod">
          <ac:chgData name="Thomas Cavelius" userId="6946fff0ae375bfa" providerId="LiveId" clId="{8AF52CDB-6333-440E-A3C2-5F771D868545}" dt="2021-01-28T14:37:33.999" v="961" actId="1076"/>
          <ac:spMkLst>
            <pc:docMk/>
            <pc:sldMk cId="528692865" sldId="259"/>
            <ac:spMk id="9" creationId="{3859AA0D-57CA-405B-8489-1FBC3B964647}"/>
          </ac:spMkLst>
        </pc:spChg>
        <pc:spChg chg="add mod">
          <ac:chgData name="Thomas Cavelius" userId="6946fff0ae375bfa" providerId="LiveId" clId="{8AF52CDB-6333-440E-A3C2-5F771D868545}" dt="2021-01-28T14:00:48.136" v="540" actId="1076"/>
          <ac:spMkLst>
            <pc:docMk/>
            <pc:sldMk cId="528692865" sldId="259"/>
            <ac:spMk id="10" creationId="{B6CAB833-3328-4B7C-8E58-3F0C39CCFB6D}"/>
          </ac:spMkLst>
        </pc:spChg>
        <pc:spChg chg="add mod">
          <ac:chgData name="Thomas Cavelius" userId="6946fff0ae375bfa" providerId="LiveId" clId="{8AF52CDB-6333-440E-A3C2-5F771D868545}" dt="2021-01-28T14:02:21.997" v="610" actId="1076"/>
          <ac:spMkLst>
            <pc:docMk/>
            <pc:sldMk cId="528692865" sldId="259"/>
            <ac:spMk id="11" creationId="{FAA26B80-655D-4497-88B2-9A4F3A9272EF}"/>
          </ac:spMkLst>
        </pc:spChg>
        <pc:spChg chg="add mod">
          <ac:chgData name="Thomas Cavelius" userId="6946fff0ae375bfa" providerId="LiveId" clId="{8AF52CDB-6333-440E-A3C2-5F771D868545}" dt="2021-01-28T16:04:07.229" v="1340" actId="13822"/>
          <ac:spMkLst>
            <pc:docMk/>
            <pc:sldMk cId="528692865" sldId="259"/>
            <ac:spMk id="12" creationId="{79AC4FB1-FC32-4AC4-8F86-B165C7D4F140}"/>
          </ac:spMkLst>
        </pc:spChg>
        <pc:spChg chg="add mod">
          <ac:chgData name="Thomas Cavelius" userId="6946fff0ae375bfa" providerId="LiveId" clId="{8AF52CDB-6333-440E-A3C2-5F771D868545}" dt="2021-01-28T16:04:03.514" v="1339" actId="13822"/>
          <ac:spMkLst>
            <pc:docMk/>
            <pc:sldMk cId="528692865" sldId="259"/>
            <ac:spMk id="13" creationId="{C141F4B3-4645-4B70-B64E-1490699839E9}"/>
          </ac:spMkLst>
        </pc:spChg>
        <pc:spChg chg="add mod">
          <ac:chgData name="Thomas Cavelius" userId="6946fff0ae375bfa" providerId="LiveId" clId="{8AF52CDB-6333-440E-A3C2-5F771D868545}" dt="2021-01-28T15:59:14.625" v="1309" actId="1076"/>
          <ac:spMkLst>
            <pc:docMk/>
            <pc:sldMk cId="528692865" sldId="259"/>
            <ac:spMk id="14" creationId="{0119174C-3151-4542-A7D7-595BEEE7CE7F}"/>
          </ac:spMkLst>
        </pc:spChg>
        <pc:spChg chg="add del mod">
          <ac:chgData name="Thomas Cavelius" userId="6946fff0ae375bfa" providerId="LiveId" clId="{8AF52CDB-6333-440E-A3C2-5F771D868545}" dt="2021-01-28T14:05:40.700" v="731" actId="478"/>
          <ac:spMkLst>
            <pc:docMk/>
            <pc:sldMk cId="528692865" sldId="259"/>
            <ac:spMk id="15" creationId="{3F9FE860-8371-44D6-8B48-C079E19F838C}"/>
          </ac:spMkLst>
        </pc:spChg>
        <pc:spChg chg="add mod">
          <ac:chgData name="Thomas Cavelius" userId="6946fff0ae375bfa" providerId="LiveId" clId="{8AF52CDB-6333-440E-A3C2-5F771D868545}" dt="2021-01-28T16:02:22.432" v="1325" actId="13822"/>
          <ac:spMkLst>
            <pc:docMk/>
            <pc:sldMk cId="528692865" sldId="259"/>
            <ac:spMk id="16" creationId="{C0A686F2-F302-4C26-946B-39A24E719A25}"/>
          </ac:spMkLst>
        </pc:spChg>
        <pc:spChg chg="add mod">
          <ac:chgData name="Thomas Cavelius" userId="6946fff0ae375bfa" providerId="LiveId" clId="{8AF52CDB-6333-440E-A3C2-5F771D868545}" dt="2021-01-28T16:02:17.993" v="1324" actId="13822"/>
          <ac:spMkLst>
            <pc:docMk/>
            <pc:sldMk cId="528692865" sldId="259"/>
            <ac:spMk id="17" creationId="{52D24C5E-6463-4E2A-AA02-C4E6E381D966}"/>
          </ac:spMkLst>
        </pc:spChg>
        <pc:spChg chg="add mod ord">
          <ac:chgData name="Thomas Cavelius" userId="6946fff0ae375bfa" providerId="LiveId" clId="{8AF52CDB-6333-440E-A3C2-5F771D868545}" dt="2021-01-28T16:25:10.988" v="1761" actId="170"/>
          <ac:spMkLst>
            <pc:docMk/>
            <pc:sldMk cId="528692865" sldId="259"/>
            <ac:spMk id="18" creationId="{C488745A-9AB6-4E24-B747-03AF71D31FBE}"/>
          </ac:spMkLst>
        </pc:spChg>
        <pc:spChg chg="add del mod">
          <ac:chgData name="Thomas Cavelius" userId="6946fff0ae375bfa" providerId="LiveId" clId="{8AF52CDB-6333-440E-A3C2-5F771D868545}" dt="2021-01-28T14:12:17.855" v="800" actId="478"/>
          <ac:spMkLst>
            <pc:docMk/>
            <pc:sldMk cId="528692865" sldId="259"/>
            <ac:spMk id="19" creationId="{B755F6BD-380C-47E5-B35B-6D3A909B220A}"/>
          </ac:spMkLst>
        </pc:spChg>
        <pc:spChg chg="add mod">
          <ac:chgData name="Thomas Cavelius" userId="6946fff0ae375bfa" providerId="LiveId" clId="{8AF52CDB-6333-440E-A3C2-5F771D868545}" dt="2021-01-28T15:57:18.879" v="1280" actId="1036"/>
          <ac:spMkLst>
            <pc:docMk/>
            <pc:sldMk cId="528692865" sldId="259"/>
            <ac:spMk id="20" creationId="{9BDE6292-4429-45D5-81BE-16F811FBCF34}"/>
          </ac:spMkLst>
        </pc:spChg>
        <pc:spChg chg="add mod">
          <ac:chgData name="Thomas Cavelius" userId="6946fff0ae375bfa" providerId="LiveId" clId="{8AF52CDB-6333-440E-A3C2-5F771D868545}" dt="2021-01-28T15:55:22.934" v="1238" actId="1076"/>
          <ac:spMkLst>
            <pc:docMk/>
            <pc:sldMk cId="528692865" sldId="259"/>
            <ac:spMk id="21" creationId="{3D45B8E0-E530-473E-9DCD-9131C5154E14}"/>
          </ac:spMkLst>
        </pc:spChg>
        <pc:spChg chg="add mod">
          <ac:chgData name="Thomas Cavelius" userId="6946fff0ae375bfa" providerId="LiveId" clId="{8AF52CDB-6333-440E-A3C2-5F771D868545}" dt="2021-01-28T16:12:57.125" v="1605" actId="1076"/>
          <ac:spMkLst>
            <pc:docMk/>
            <pc:sldMk cId="528692865" sldId="259"/>
            <ac:spMk id="22" creationId="{8603EC94-1AEA-4F8F-830E-04EE40E8FCC0}"/>
          </ac:spMkLst>
        </pc:spChg>
        <pc:spChg chg="add del mod">
          <ac:chgData name="Thomas Cavelius" userId="6946fff0ae375bfa" providerId="LiveId" clId="{8AF52CDB-6333-440E-A3C2-5F771D868545}" dt="2021-01-28T15:50:43.073" v="1164" actId="767"/>
          <ac:spMkLst>
            <pc:docMk/>
            <pc:sldMk cId="528692865" sldId="259"/>
            <ac:spMk id="23" creationId="{875C459E-03F5-40AF-B0A5-BBCD148D3F6A}"/>
          </ac:spMkLst>
        </pc:spChg>
        <pc:spChg chg="add mod">
          <ac:chgData name="Thomas Cavelius" userId="6946fff0ae375bfa" providerId="LiveId" clId="{8AF52CDB-6333-440E-A3C2-5F771D868545}" dt="2021-01-28T15:56:26.935" v="1258" actId="1037"/>
          <ac:spMkLst>
            <pc:docMk/>
            <pc:sldMk cId="528692865" sldId="259"/>
            <ac:spMk id="24" creationId="{206E4165-80C0-42A1-B28A-CF9C801051F2}"/>
          </ac:spMkLst>
        </pc:spChg>
        <pc:spChg chg="add mod">
          <ac:chgData name="Thomas Cavelius" userId="6946fff0ae375bfa" providerId="LiveId" clId="{8AF52CDB-6333-440E-A3C2-5F771D868545}" dt="2021-01-28T15:58:32.449" v="1306" actId="1035"/>
          <ac:spMkLst>
            <pc:docMk/>
            <pc:sldMk cId="528692865" sldId="259"/>
            <ac:spMk id="25" creationId="{12C6D9BE-7142-454C-A306-274303A30186}"/>
          </ac:spMkLst>
        </pc:spChg>
        <pc:spChg chg="add mod">
          <ac:chgData name="Thomas Cavelius" userId="6946fff0ae375bfa" providerId="LiveId" clId="{8AF52CDB-6333-440E-A3C2-5F771D868545}" dt="2021-01-28T16:14:09.107" v="1606" actId="1076"/>
          <ac:spMkLst>
            <pc:docMk/>
            <pc:sldMk cId="528692865" sldId="259"/>
            <ac:spMk id="26" creationId="{EFACDCDC-0B84-4CC0-8EC4-0D4EF4C9F31F}"/>
          </ac:spMkLst>
        </pc:spChg>
        <pc:spChg chg="add mod">
          <ac:chgData name="Thomas Cavelius" userId="6946fff0ae375bfa" providerId="LiveId" clId="{8AF52CDB-6333-440E-A3C2-5F771D868545}" dt="2021-01-28T16:12:22.315" v="1600" actId="20577"/>
          <ac:spMkLst>
            <pc:docMk/>
            <pc:sldMk cId="528692865" sldId="259"/>
            <ac:spMk id="27" creationId="{75E47055-126A-4EE7-860A-6F1540B37A6F}"/>
          </ac:spMkLst>
        </pc:spChg>
        <pc:spChg chg="add del mod">
          <ac:chgData name="Thomas Cavelius" userId="6946fff0ae375bfa" providerId="LiveId" clId="{8AF52CDB-6333-440E-A3C2-5F771D868545}" dt="2021-01-28T16:18:13.945" v="1641" actId="478"/>
          <ac:spMkLst>
            <pc:docMk/>
            <pc:sldMk cId="528692865" sldId="259"/>
            <ac:spMk id="28" creationId="{9425B8B6-BCAC-4088-8668-04D57940F41A}"/>
          </ac:spMkLst>
        </pc:spChg>
        <pc:spChg chg="add del mod">
          <ac:chgData name="Thomas Cavelius" userId="6946fff0ae375bfa" providerId="LiveId" clId="{8AF52CDB-6333-440E-A3C2-5F771D868545}" dt="2021-01-28T16:18:09.795" v="1639" actId="478"/>
          <ac:spMkLst>
            <pc:docMk/>
            <pc:sldMk cId="528692865" sldId="259"/>
            <ac:spMk id="29" creationId="{5FBF64EB-515A-471D-9AA5-F3AA92A28933}"/>
          </ac:spMkLst>
        </pc:spChg>
        <pc:spChg chg="add del">
          <ac:chgData name="Thomas Cavelius" userId="6946fff0ae375bfa" providerId="LiveId" clId="{8AF52CDB-6333-440E-A3C2-5F771D868545}" dt="2021-01-28T16:18:12.708" v="1640" actId="478"/>
          <ac:spMkLst>
            <pc:docMk/>
            <pc:sldMk cId="528692865" sldId="259"/>
            <ac:spMk id="30" creationId="{612C6DA6-7C98-48B4-B7AD-D701CB65A9ED}"/>
          </ac:spMkLst>
        </pc:spChg>
        <pc:spChg chg="add mod">
          <ac:chgData name="Thomas Cavelius" userId="6946fff0ae375bfa" providerId="LiveId" clId="{8AF52CDB-6333-440E-A3C2-5F771D868545}" dt="2021-01-28T16:20:15.624" v="1714" actId="20577"/>
          <ac:spMkLst>
            <pc:docMk/>
            <pc:sldMk cId="528692865" sldId="259"/>
            <ac:spMk id="31" creationId="{0F6EE798-DB49-458E-823E-58A2CD013A96}"/>
          </ac:spMkLst>
        </pc:spChg>
        <pc:spChg chg="add mod">
          <ac:chgData name="Thomas Cavelius" userId="6946fff0ae375bfa" providerId="LiveId" clId="{8AF52CDB-6333-440E-A3C2-5F771D868545}" dt="2021-01-28T16:20:39.917" v="1719" actId="1076"/>
          <ac:spMkLst>
            <pc:docMk/>
            <pc:sldMk cId="528692865" sldId="259"/>
            <ac:spMk id="32" creationId="{103D72BB-AD06-489E-9CD0-6926802B8037}"/>
          </ac:spMkLst>
        </pc:spChg>
        <pc:spChg chg="add mod">
          <ac:chgData name="Thomas Cavelius" userId="6946fff0ae375bfa" providerId="LiveId" clId="{8AF52CDB-6333-440E-A3C2-5F771D868545}" dt="2021-01-28T16:23:59.088" v="1750" actId="14100"/>
          <ac:spMkLst>
            <pc:docMk/>
            <pc:sldMk cId="528692865" sldId="259"/>
            <ac:spMk id="33" creationId="{BC34DE43-A207-43BB-BCFF-2D2CA22601B3}"/>
          </ac:spMkLst>
        </pc:spChg>
        <pc:spChg chg="add mod ord">
          <ac:chgData name="Thomas Cavelius" userId="6946fff0ae375bfa" providerId="LiveId" clId="{8AF52CDB-6333-440E-A3C2-5F771D868545}" dt="2021-01-28T16:25:03.357" v="1759" actId="171"/>
          <ac:spMkLst>
            <pc:docMk/>
            <pc:sldMk cId="528692865" sldId="259"/>
            <ac:spMk id="34" creationId="{E7BD5AF2-1DBE-4883-9494-5F313F4726AD}"/>
          </ac:spMkLst>
        </pc:spChg>
        <pc:graphicFrameChg chg="mod">
          <ac:chgData name="Thomas Cavelius" userId="6946fff0ae375bfa" providerId="LiveId" clId="{8AF52CDB-6333-440E-A3C2-5F771D868545}" dt="2021-01-28T14:00:37.985" v="538"/>
          <ac:graphicFrameMkLst>
            <pc:docMk/>
            <pc:sldMk cId="528692865" sldId="259"/>
            <ac:graphicFrameMk id="5" creationId="{8458D1E9-85C4-42F7-BE77-BC92474872F8}"/>
          </ac:graphicFrameMkLst>
        </pc:graphicFrameChg>
      </pc:sldChg>
      <pc:sldChg chg="modSp">
        <pc:chgData name="Thomas Cavelius" userId="6946fff0ae375bfa" providerId="LiveId" clId="{8AF52CDB-6333-440E-A3C2-5F771D868545}" dt="2021-01-28T13:58:36.571" v="525" actId="120"/>
        <pc:sldMkLst>
          <pc:docMk/>
          <pc:sldMk cId="534093780" sldId="260"/>
        </pc:sldMkLst>
        <pc:graphicFrameChg chg="mod">
          <ac:chgData name="Thomas Cavelius" userId="6946fff0ae375bfa" providerId="LiveId" clId="{8AF52CDB-6333-440E-A3C2-5F771D868545}" dt="2021-01-28T13:58:36.571" v="525" actId="120"/>
          <ac:graphicFrameMkLst>
            <pc:docMk/>
            <pc:sldMk cId="534093780" sldId="260"/>
            <ac:graphicFrameMk id="3" creationId="{9F20BD7D-C866-419A-9D73-8B1EEF10D079}"/>
          </ac:graphicFrameMkLst>
        </pc:graphicFrameChg>
      </pc:sldChg>
      <pc:sldChg chg="addSp delSp modSp mod">
        <pc:chgData name="Thomas Cavelius" userId="6946fff0ae375bfa" providerId="LiveId" clId="{8AF52CDB-6333-440E-A3C2-5F771D868545}" dt="2021-01-28T13:55:40.224" v="392" actId="1036"/>
        <pc:sldMkLst>
          <pc:docMk/>
          <pc:sldMk cId="1750611208" sldId="268"/>
        </pc:sldMkLst>
        <pc:spChg chg="del mod">
          <ac:chgData name="Thomas Cavelius" userId="6946fff0ae375bfa" providerId="LiveId" clId="{8AF52CDB-6333-440E-A3C2-5F771D868545}" dt="2021-01-28T13:53:53.831" v="165" actId="21"/>
          <ac:spMkLst>
            <pc:docMk/>
            <pc:sldMk cId="1750611208" sldId="268"/>
            <ac:spMk id="5" creationId="{7E9FCA02-899C-4342-9556-11E5F6A45254}"/>
          </ac:spMkLst>
        </pc:spChg>
        <pc:spChg chg="mod">
          <ac:chgData name="Thomas Cavelius" userId="6946fff0ae375bfa" providerId="LiveId" clId="{8AF52CDB-6333-440E-A3C2-5F771D868545}" dt="2021-01-28T13:55:07.302" v="332" actId="20577"/>
          <ac:spMkLst>
            <pc:docMk/>
            <pc:sldMk cId="1750611208" sldId="268"/>
            <ac:spMk id="7" creationId="{DD9FB9E3-23DB-40AA-BD23-E3626592640E}"/>
          </ac:spMkLst>
        </pc:spChg>
        <pc:spChg chg="add del">
          <ac:chgData name="Thomas Cavelius" userId="6946fff0ae375bfa" providerId="LiveId" clId="{8AF52CDB-6333-440E-A3C2-5F771D868545}" dt="2021-01-28T13:45:13.174" v="3" actId="22"/>
          <ac:spMkLst>
            <pc:docMk/>
            <pc:sldMk cId="1750611208" sldId="268"/>
            <ac:spMk id="8" creationId="{F682533F-0DF8-4D3A-89C7-1032046AF5F8}"/>
          </ac:spMkLst>
        </pc:spChg>
        <pc:spChg chg="add mod">
          <ac:chgData name="Thomas Cavelius" userId="6946fff0ae375bfa" providerId="LiveId" clId="{8AF52CDB-6333-440E-A3C2-5F771D868545}" dt="2021-01-28T13:55:24.034" v="369" actId="5793"/>
          <ac:spMkLst>
            <pc:docMk/>
            <pc:sldMk cId="1750611208" sldId="268"/>
            <ac:spMk id="9" creationId="{7FAF5935-4203-41C7-981C-E6A1019E9EE4}"/>
          </ac:spMkLst>
        </pc:spChg>
        <pc:spChg chg="add mod">
          <ac:chgData name="Thomas Cavelius" userId="6946fff0ae375bfa" providerId="LiveId" clId="{8AF52CDB-6333-440E-A3C2-5F771D868545}" dt="2021-01-28T13:55:40.224" v="392" actId="1036"/>
          <ac:spMkLst>
            <pc:docMk/>
            <pc:sldMk cId="1750611208" sldId="268"/>
            <ac:spMk id="11" creationId="{7BF93DCC-006E-464C-A2F1-1053FF214D19}"/>
          </ac:spMkLst>
        </pc:spChg>
      </pc:sldChg>
      <pc:sldChg chg="addSp modSp mod">
        <pc:chgData name="Thomas Cavelius" userId="6946fff0ae375bfa" providerId="LiveId" clId="{8AF52CDB-6333-440E-A3C2-5F771D868545}" dt="2021-01-28T13:54:26.004" v="180" actId="14100"/>
        <pc:sldMkLst>
          <pc:docMk/>
          <pc:sldMk cId="3420708912" sldId="270"/>
        </pc:sldMkLst>
        <pc:spChg chg="mod">
          <ac:chgData name="Thomas Cavelius" userId="6946fff0ae375bfa" providerId="LiveId" clId="{8AF52CDB-6333-440E-A3C2-5F771D868545}" dt="2021-01-28T13:53:49.041" v="164" actId="1076"/>
          <ac:spMkLst>
            <pc:docMk/>
            <pc:sldMk cId="3420708912" sldId="270"/>
            <ac:spMk id="5" creationId="{D7F47CB7-10AB-4DC6-AB0A-347FDCF50CA7}"/>
          </ac:spMkLst>
        </pc:spChg>
        <pc:spChg chg="mod">
          <ac:chgData name="Thomas Cavelius" userId="6946fff0ae375bfa" providerId="LiveId" clId="{8AF52CDB-6333-440E-A3C2-5F771D868545}" dt="2021-01-28T13:53:42.450" v="163" actId="404"/>
          <ac:spMkLst>
            <pc:docMk/>
            <pc:sldMk cId="3420708912" sldId="270"/>
            <ac:spMk id="6" creationId="{FB32009D-6CB5-49CB-911D-F9DF883AB5C2}"/>
          </ac:spMkLst>
        </pc:spChg>
        <pc:spChg chg="add mod">
          <ac:chgData name="Thomas Cavelius" userId="6946fff0ae375bfa" providerId="LiveId" clId="{8AF52CDB-6333-440E-A3C2-5F771D868545}" dt="2021-01-28T13:54:26.004" v="180" actId="14100"/>
          <ac:spMkLst>
            <pc:docMk/>
            <pc:sldMk cId="3420708912" sldId="270"/>
            <ac:spMk id="7" creationId="{EF47D1D3-E942-4377-A310-AA65093852F8}"/>
          </ac:spMkLst>
        </pc:spChg>
      </pc:sldChg>
      <pc:sldChg chg="addSp modSp mod">
        <pc:chgData name="Thomas Cavelius" userId="6946fff0ae375bfa" providerId="LiveId" clId="{8AF52CDB-6333-440E-A3C2-5F771D868545}" dt="2021-01-28T13:56:00.107" v="401" actId="1036"/>
        <pc:sldMkLst>
          <pc:docMk/>
          <pc:sldMk cId="3970946509" sldId="272"/>
        </pc:sldMkLst>
        <pc:graphicFrameChg chg="add mod modGraphic">
          <ac:chgData name="Thomas Cavelius" userId="6946fff0ae375bfa" providerId="LiveId" clId="{8AF52CDB-6333-440E-A3C2-5F771D868545}" dt="2021-01-28T13:56:00.107" v="401" actId="1036"/>
          <ac:graphicFrameMkLst>
            <pc:docMk/>
            <pc:sldMk cId="3970946509" sldId="272"/>
            <ac:graphicFrameMk id="2" creationId="{411D07D8-1A3E-400B-9077-78B5034B36FF}"/>
          </ac:graphicFrameMkLst>
        </pc:graphicFrameChg>
      </pc:sldChg>
      <pc:sldChg chg="addSp modSp mod">
        <pc:chgData name="Thomas Cavelius" userId="6946fff0ae375bfa" providerId="LiveId" clId="{8AF52CDB-6333-440E-A3C2-5F771D868545}" dt="2021-01-28T16:07:09.228" v="1536" actId="14100"/>
        <pc:sldMkLst>
          <pc:docMk/>
          <pc:sldMk cId="1797536681" sldId="279"/>
        </pc:sldMkLst>
        <pc:spChg chg="mod">
          <ac:chgData name="Thomas Cavelius" userId="6946fff0ae375bfa" providerId="LiveId" clId="{8AF52CDB-6333-440E-A3C2-5F771D868545}" dt="2021-01-28T16:05:12.120" v="1341" actId="1076"/>
          <ac:spMkLst>
            <pc:docMk/>
            <pc:sldMk cId="1797536681" sldId="279"/>
            <ac:spMk id="2" creationId="{22355E99-933A-4C8C-BA0E-3A8281D9E1FF}"/>
          </ac:spMkLst>
        </pc:spChg>
        <pc:spChg chg="mod">
          <ac:chgData name="Thomas Cavelius" userId="6946fff0ae375bfa" providerId="LiveId" clId="{8AF52CDB-6333-440E-A3C2-5F771D868545}" dt="2021-01-28T13:57:43.034" v="505" actId="20577"/>
          <ac:spMkLst>
            <pc:docMk/>
            <pc:sldMk cId="1797536681" sldId="279"/>
            <ac:spMk id="5" creationId="{70BEAFA0-2252-451B-8BF4-2652DEFD8784}"/>
          </ac:spMkLst>
        </pc:spChg>
        <pc:spChg chg="add mod">
          <ac:chgData name="Thomas Cavelius" userId="6946fff0ae375bfa" providerId="LiveId" clId="{8AF52CDB-6333-440E-A3C2-5F771D868545}" dt="2021-01-28T16:06:56.281" v="1534" actId="14100"/>
          <ac:spMkLst>
            <pc:docMk/>
            <pc:sldMk cId="1797536681" sldId="279"/>
            <ac:spMk id="8" creationId="{B74502D9-42D8-49F8-9A93-9D68424BD587}"/>
          </ac:spMkLst>
        </pc:spChg>
        <pc:spChg chg="mod">
          <ac:chgData name="Thomas Cavelius" userId="6946fff0ae375bfa" providerId="LiveId" clId="{8AF52CDB-6333-440E-A3C2-5F771D868545}" dt="2021-01-28T16:07:09.228" v="1536" actId="14100"/>
          <ac:spMkLst>
            <pc:docMk/>
            <pc:sldMk cId="1797536681" sldId="279"/>
            <ac:spMk id="9" creationId="{5F3BBA0D-76A1-4E17-BE33-7FA8C9923CA5}"/>
          </ac:spMkLst>
        </pc:spChg>
        <pc:spChg chg="mod">
          <ac:chgData name="Thomas Cavelius" userId="6946fff0ae375bfa" providerId="LiveId" clId="{8AF52CDB-6333-440E-A3C2-5F771D868545}" dt="2021-01-28T16:07:06.286" v="1535" actId="14100"/>
          <ac:spMkLst>
            <pc:docMk/>
            <pc:sldMk cId="1797536681" sldId="279"/>
            <ac:spMk id="10" creationId="{A53D33C3-9AE7-4855-BF28-64E87964CB55}"/>
          </ac:spMkLst>
        </pc:spChg>
      </pc:sldChg>
    </pc:docChg>
  </pc:docChgLst>
  <pc:docChgLst>
    <pc:chgData name="Thomas Cavelius" userId="6946fff0ae375bfa" providerId="LiveId" clId="{73F815E2-992E-40FF-B47C-2C29C8CE2C91}"/>
    <pc:docChg chg="addSld modSld">
      <pc:chgData name="Thomas Cavelius" userId="6946fff0ae375bfa" providerId="LiveId" clId="{73F815E2-992E-40FF-B47C-2C29C8CE2C91}" dt="2020-08-05T10:59:58.466" v="4" actId="680"/>
      <pc:docMkLst>
        <pc:docMk/>
      </pc:docMkLst>
      <pc:sldChg chg="modSp mod">
        <pc:chgData name="Thomas Cavelius" userId="6946fff0ae375bfa" providerId="LiveId" clId="{73F815E2-992E-40FF-B47C-2C29C8CE2C91}" dt="2020-08-05T10:59:42.246" v="1" actId="1076"/>
        <pc:sldMkLst>
          <pc:docMk/>
          <pc:sldMk cId="1857254011" sldId="256"/>
        </pc:sldMkLst>
        <pc:picChg chg="mod">
          <ac:chgData name="Thomas Cavelius" userId="6946fff0ae375bfa" providerId="LiveId" clId="{73F815E2-992E-40FF-B47C-2C29C8CE2C91}" dt="2020-08-05T10:59:42.246" v="1" actId="1076"/>
          <ac:picMkLst>
            <pc:docMk/>
            <pc:sldMk cId="1857254011" sldId="256"/>
            <ac:picMk id="4" creationId="{9E910ECB-D589-43BC-878D-FF1F0058975B}"/>
          </ac:picMkLst>
        </pc:picChg>
      </pc:sldChg>
      <pc:sldChg chg="new">
        <pc:chgData name="Thomas Cavelius" userId="6946fff0ae375bfa" providerId="LiveId" clId="{73F815E2-992E-40FF-B47C-2C29C8CE2C91}" dt="2020-08-05T10:59:53.744" v="2" actId="680"/>
        <pc:sldMkLst>
          <pc:docMk/>
          <pc:sldMk cId="2192636427" sldId="257"/>
        </pc:sldMkLst>
      </pc:sldChg>
      <pc:sldChg chg="new">
        <pc:chgData name="Thomas Cavelius" userId="6946fff0ae375bfa" providerId="LiveId" clId="{73F815E2-992E-40FF-B47C-2C29C8CE2C91}" dt="2020-08-05T10:59:55.679" v="3" actId="680"/>
        <pc:sldMkLst>
          <pc:docMk/>
          <pc:sldMk cId="1404352655" sldId="258"/>
        </pc:sldMkLst>
      </pc:sldChg>
      <pc:sldChg chg="new">
        <pc:chgData name="Thomas Cavelius" userId="6946fff0ae375bfa" providerId="LiveId" clId="{73F815E2-992E-40FF-B47C-2C29C8CE2C91}" dt="2020-08-05T10:59:58.466" v="4" actId="680"/>
        <pc:sldMkLst>
          <pc:docMk/>
          <pc:sldMk cId="528692865" sldId="259"/>
        </pc:sldMkLst>
      </pc:sldChg>
    </pc:docChg>
  </pc:docChgLst>
  <pc:docChgLst>
    <pc:chgData name="Thomas Cavelius" userId="6946fff0ae375bfa" providerId="LiveId" clId="{BC7FA96C-0CC5-40B7-8B78-09679641BEC9}"/>
    <pc:docChg chg="custSel addSld modSld sldOrd">
      <pc:chgData name="Thomas Cavelius" userId="6946fff0ae375bfa" providerId="LiveId" clId="{BC7FA96C-0CC5-40B7-8B78-09679641BEC9}" dt="2021-01-21T12:28:05.545" v="234" actId="1076"/>
      <pc:docMkLst>
        <pc:docMk/>
      </pc:docMkLst>
      <pc:sldChg chg="modSp mod">
        <pc:chgData name="Thomas Cavelius" userId="6946fff0ae375bfa" providerId="LiveId" clId="{BC7FA96C-0CC5-40B7-8B78-09679641BEC9}" dt="2021-01-21T08:28:20.983" v="3" actId="20577"/>
        <pc:sldMkLst>
          <pc:docMk/>
          <pc:sldMk cId="2192636427" sldId="257"/>
        </pc:sldMkLst>
        <pc:spChg chg="mod">
          <ac:chgData name="Thomas Cavelius" userId="6946fff0ae375bfa" providerId="LiveId" clId="{BC7FA96C-0CC5-40B7-8B78-09679641BEC9}" dt="2021-01-21T08:28:20.983" v="3" actId="20577"/>
          <ac:spMkLst>
            <pc:docMk/>
            <pc:sldMk cId="2192636427" sldId="257"/>
            <ac:spMk id="5" creationId="{14545903-4FFD-440B-A5E7-8CCA07DC7C95}"/>
          </ac:spMkLst>
        </pc:spChg>
      </pc:sldChg>
      <pc:sldChg chg="addSp delSp modSp mod">
        <pc:chgData name="Thomas Cavelius" userId="6946fff0ae375bfa" providerId="LiveId" clId="{BC7FA96C-0CC5-40B7-8B78-09679641BEC9}" dt="2021-01-21T12:27:43.551" v="227" actId="21"/>
        <pc:sldMkLst>
          <pc:docMk/>
          <pc:sldMk cId="534093780" sldId="260"/>
        </pc:sldMkLst>
        <pc:spChg chg="mod">
          <ac:chgData name="Thomas Cavelius" userId="6946fff0ae375bfa" providerId="LiveId" clId="{BC7FA96C-0CC5-40B7-8B78-09679641BEC9}" dt="2021-01-21T12:25:25.107" v="151" actId="1076"/>
          <ac:spMkLst>
            <pc:docMk/>
            <pc:sldMk cId="534093780" sldId="260"/>
            <ac:spMk id="5" creationId="{F55308F6-4292-4394-A993-9F2DCC5A7C2C}"/>
          </ac:spMkLst>
        </pc:spChg>
        <pc:spChg chg="mod">
          <ac:chgData name="Thomas Cavelius" userId="6946fff0ae375bfa" providerId="LiveId" clId="{BC7FA96C-0CC5-40B7-8B78-09679641BEC9}" dt="2021-01-21T12:25:29.394" v="152" actId="1076"/>
          <ac:spMkLst>
            <pc:docMk/>
            <pc:sldMk cId="534093780" sldId="260"/>
            <ac:spMk id="6" creationId="{7CCF9BAE-3AFD-4EB8-AE97-8864281E4C66}"/>
          </ac:spMkLst>
        </pc:spChg>
        <pc:spChg chg="mod">
          <ac:chgData name="Thomas Cavelius" userId="6946fff0ae375bfa" providerId="LiveId" clId="{BC7FA96C-0CC5-40B7-8B78-09679641BEC9}" dt="2021-01-21T12:25:46.673" v="156" actId="14100"/>
          <ac:spMkLst>
            <pc:docMk/>
            <pc:sldMk cId="534093780" sldId="260"/>
            <ac:spMk id="7" creationId="{62C5E534-A7D5-4BDD-916B-F69BA019C80C}"/>
          </ac:spMkLst>
        </pc:spChg>
        <pc:spChg chg="mod">
          <ac:chgData name="Thomas Cavelius" userId="6946fff0ae375bfa" providerId="LiveId" clId="{BC7FA96C-0CC5-40B7-8B78-09679641BEC9}" dt="2021-01-21T12:25:49.767" v="157" actId="1076"/>
          <ac:spMkLst>
            <pc:docMk/>
            <pc:sldMk cId="534093780" sldId="260"/>
            <ac:spMk id="9" creationId="{1C2CEF21-FD11-4489-B148-9BCF8A749D18}"/>
          </ac:spMkLst>
        </pc:spChg>
        <pc:spChg chg="add mod">
          <ac:chgData name="Thomas Cavelius" userId="6946fff0ae375bfa" providerId="LiveId" clId="{BC7FA96C-0CC5-40B7-8B78-09679641BEC9}" dt="2021-01-21T12:21:29.401" v="134" actId="123"/>
          <ac:spMkLst>
            <pc:docMk/>
            <pc:sldMk cId="534093780" sldId="260"/>
            <ac:spMk id="11" creationId="{9353C7B5-908B-4A7E-93DB-306A134392B4}"/>
          </ac:spMkLst>
        </pc:spChg>
        <pc:spChg chg="add mod">
          <ac:chgData name="Thomas Cavelius" userId="6946fff0ae375bfa" providerId="LiveId" clId="{BC7FA96C-0CC5-40B7-8B78-09679641BEC9}" dt="2021-01-21T12:25:56.810" v="158" actId="1076"/>
          <ac:spMkLst>
            <pc:docMk/>
            <pc:sldMk cId="534093780" sldId="260"/>
            <ac:spMk id="13" creationId="{ACF40050-AC24-401E-AA38-37B6BFADF254}"/>
          </ac:spMkLst>
        </pc:spChg>
        <pc:spChg chg="add del mod">
          <ac:chgData name="Thomas Cavelius" userId="6946fff0ae375bfa" providerId="LiveId" clId="{BC7FA96C-0CC5-40B7-8B78-09679641BEC9}" dt="2021-01-21T12:27:43.551" v="227" actId="21"/>
          <ac:spMkLst>
            <pc:docMk/>
            <pc:sldMk cId="534093780" sldId="260"/>
            <ac:spMk id="15" creationId="{C00E9DDD-5F41-4200-81F2-BC1CCD06676D}"/>
          </ac:spMkLst>
        </pc:spChg>
        <pc:graphicFrameChg chg="mod">
          <ac:chgData name="Thomas Cavelius" userId="6946fff0ae375bfa" providerId="LiveId" clId="{BC7FA96C-0CC5-40B7-8B78-09679641BEC9}" dt="2021-01-21T12:25:15.859" v="150" actId="1076"/>
          <ac:graphicFrameMkLst>
            <pc:docMk/>
            <pc:sldMk cId="534093780" sldId="260"/>
            <ac:graphicFrameMk id="3" creationId="{9F20BD7D-C866-419A-9D73-8B1EEF10D079}"/>
          </ac:graphicFrameMkLst>
        </pc:graphicFrameChg>
      </pc:sldChg>
      <pc:sldChg chg="addSp delSp modSp mod">
        <pc:chgData name="Thomas Cavelius" userId="6946fff0ae375bfa" providerId="LiveId" clId="{BC7FA96C-0CC5-40B7-8B78-09679641BEC9}" dt="2021-01-21T12:28:05.545" v="234" actId="1076"/>
        <pc:sldMkLst>
          <pc:docMk/>
          <pc:sldMk cId="1040070137" sldId="261"/>
        </pc:sldMkLst>
        <pc:spChg chg="add mod">
          <ac:chgData name="Thomas Cavelius" userId="6946fff0ae375bfa" providerId="LiveId" clId="{BC7FA96C-0CC5-40B7-8B78-09679641BEC9}" dt="2021-01-21T12:28:05.545" v="234" actId="1076"/>
          <ac:spMkLst>
            <pc:docMk/>
            <pc:sldMk cId="1040070137" sldId="261"/>
            <ac:spMk id="5" creationId="{70BEAFA0-2252-451B-8BF4-2652DEFD8784}"/>
          </ac:spMkLst>
        </pc:spChg>
        <pc:picChg chg="add del">
          <ac:chgData name="Thomas Cavelius" userId="6946fff0ae375bfa" providerId="LiveId" clId="{BC7FA96C-0CC5-40B7-8B78-09679641BEC9}" dt="2021-01-21T12:27:50.292" v="229"/>
          <ac:picMkLst>
            <pc:docMk/>
            <pc:sldMk cId="1040070137" sldId="261"/>
            <ac:picMk id="2" creationId="{BE291FE2-E90E-4B6E-89F0-0321AB1B0F92}"/>
          </ac:picMkLst>
        </pc:picChg>
      </pc:sldChg>
      <pc:sldChg chg="addSp modSp mod">
        <pc:chgData name="Thomas Cavelius" userId="6946fff0ae375bfa" providerId="LiveId" clId="{BC7FA96C-0CC5-40B7-8B78-09679641BEC9}" dt="2021-01-21T09:33:14.747" v="106" actId="20577"/>
        <pc:sldMkLst>
          <pc:docMk/>
          <pc:sldMk cId="1574121091" sldId="262"/>
        </pc:sldMkLst>
        <pc:spChg chg="add mod">
          <ac:chgData name="Thomas Cavelius" userId="6946fff0ae375bfa" providerId="LiveId" clId="{BC7FA96C-0CC5-40B7-8B78-09679641BEC9}" dt="2021-01-21T09:33:14.747" v="106" actId="20577"/>
          <ac:spMkLst>
            <pc:docMk/>
            <pc:sldMk cId="1574121091" sldId="262"/>
            <ac:spMk id="2" creationId="{E0AC5686-C683-4812-AABC-37A63E5BB411}"/>
          </ac:spMkLst>
        </pc:spChg>
        <pc:spChg chg="mod">
          <ac:chgData name="Thomas Cavelius" userId="6946fff0ae375bfa" providerId="LiveId" clId="{BC7FA96C-0CC5-40B7-8B78-09679641BEC9}" dt="2021-01-21T08:29:44.399" v="16" actId="20577"/>
          <ac:spMkLst>
            <pc:docMk/>
            <pc:sldMk cId="1574121091" sldId="262"/>
            <ac:spMk id="3" creationId="{A7CEE4AA-3D64-49D7-A4A7-1A6E8B77DC27}"/>
          </ac:spMkLst>
        </pc:spChg>
      </pc:sldChg>
      <pc:sldChg chg="modSp mod">
        <pc:chgData name="Thomas Cavelius" userId="6946fff0ae375bfa" providerId="LiveId" clId="{BC7FA96C-0CC5-40B7-8B78-09679641BEC9}" dt="2021-01-21T08:29:11.675" v="9" actId="14100"/>
        <pc:sldMkLst>
          <pc:docMk/>
          <pc:sldMk cId="1750611208" sldId="268"/>
        </pc:sldMkLst>
        <pc:spChg chg="mod">
          <ac:chgData name="Thomas Cavelius" userId="6946fff0ae375bfa" providerId="LiveId" clId="{BC7FA96C-0CC5-40B7-8B78-09679641BEC9}" dt="2021-01-21T08:29:11.675" v="9" actId="14100"/>
          <ac:spMkLst>
            <pc:docMk/>
            <pc:sldMk cId="1750611208" sldId="268"/>
            <ac:spMk id="3" creationId="{FB583ABF-731A-4978-A94B-4DE46021BCC6}"/>
          </ac:spMkLst>
        </pc:spChg>
        <pc:spChg chg="mod">
          <ac:chgData name="Thomas Cavelius" userId="6946fff0ae375bfa" providerId="LiveId" clId="{BC7FA96C-0CC5-40B7-8B78-09679641BEC9}" dt="2021-01-21T08:26:39.372" v="0" actId="1076"/>
          <ac:spMkLst>
            <pc:docMk/>
            <pc:sldMk cId="1750611208" sldId="268"/>
            <ac:spMk id="5" creationId="{7E9FCA02-899C-4342-9556-11E5F6A45254}"/>
          </ac:spMkLst>
        </pc:spChg>
        <pc:spChg chg="mod">
          <ac:chgData name="Thomas Cavelius" userId="6946fff0ae375bfa" providerId="LiveId" clId="{BC7FA96C-0CC5-40B7-8B78-09679641BEC9}" dt="2021-01-21T08:26:43.403" v="1" actId="1076"/>
          <ac:spMkLst>
            <pc:docMk/>
            <pc:sldMk cId="1750611208" sldId="268"/>
            <ac:spMk id="7" creationId="{DD9FB9E3-23DB-40AA-BD23-E3626592640E}"/>
          </ac:spMkLst>
        </pc:spChg>
      </pc:sldChg>
      <pc:sldChg chg="addSp modSp add mod ord">
        <pc:chgData name="Thomas Cavelius" userId="6946fff0ae375bfa" providerId="LiveId" clId="{BC7FA96C-0CC5-40B7-8B78-09679641BEC9}" dt="2021-01-21T08:29:22.811" v="11" actId="20577"/>
        <pc:sldMkLst>
          <pc:docMk/>
          <pc:sldMk cId="290058699" sldId="269"/>
        </pc:sldMkLst>
        <pc:spChg chg="add mod">
          <ac:chgData name="Thomas Cavelius" userId="6946fff0ae375bfa" providerId="LiveId" clId="{BC7FA96C-0CC5-40B7-8B78-09679641BEC9}" dt="2021-01-21T08:29:22.811" v="11" actId="20577"/>
          <ac:spMkLst>
            <pc:docMk/>
            <pc:sldMk cId="290058699" sldId="269"/>
            <ac:spMk id="3" creationId="{C96EFFBE-FA60-4F16-95F3-5C56B0D40724}"/>
          </ac:spMkLst>
        </pc:spChg>
      </pc:sldChg>
      <pc:sldChg chg="modSp add mod">
        <pc:chgData name="Thomas Cavelius" userId="6946fff0ae375bfa" providerId="LiveId" clId="{BC7FA96C-0CC5-40B7-8B78-09679641BEC9}" dt="2021-01-21T08:29:32.532" v="13" actId="20577"/>
        <pc:sldMkLst>
          <pc:docMk/>
          <pc:sldMk cId="3420708912" sldId="270"/>
        </pc:sldMkLst>
        <pc:spChg chg="mod">
          <ac:chgData name="Thomas Cavelius" userId="6946fff0ae375bfa" providerId="LiveId" clId="{BC7FA96C-0CC5-40B7-8B78-09679641BEC9}" dt="2021-01-21T08:29:32.532" v="13" actId="20577"/>
          <ac:spMkLst>
            <pc:docMk/>
            <pc:sldMk cId="3420708912" sldId="270"/>
            <ac:spMk id="3" creationId="{C96EFFBE-FA60-4F16-95F3-5C56B0D40724}"/>
          </ac:spMkLst>
        </pc:spChg>
      </pc:sldChg>
      <pc:sldChg chg="modSp add mod">
        <pc:chgData name="Thomas Cavelius" userId="6946fff0ae375bfa" providerId="LiveId" clId="{BC7FA96C-0CC5-40B7-8B78-09679641BEC9}" dt="2021-01-21T08:29:53.019" v="20" actId="14100"/>
        <pc:sldMkLst>
          <pc:docMk/>
          <pc:sldMk cId="4016962935" sldId="271"/>
        </pc:sldMkLst>
        <pc:spChg chg="mod">
          <ac:chgData name="Thomas Cavelius" userId="6946fff0ae375bfa" providerId="LiveId" clId="{BC7FA96C-0CC5-40B7-8B78-09679641BEC9}" dt="2021-01-21T08:29:53.019" v="20" actId="14100"/>
          <ac:spMkLst>
            <pc:docMk/>
            <pc:sldMk cId="4016962935" sldId="271"/>
            <ac:spMk id="3" creationId="{A7CEE4AA-3D64-49D7-A4A7-1A6E8B77DC2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E9A080-1986-489A-A5D4-17345B67F05A}"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de-DE"/>
        </a:p>
      </dgm:t>
    </dgm:pt>
    <dgm:pt modelId="{4C585892-05C7-45D5-AAC6-DDA7F743F757}">
      <dgm:prSet phldrT="[Text]" custT="1"/>
      <dgm:spPr/>
      <dgm:t>
        <a:bodyPr/>
        <a:lstStyle/>
        <a:p>
          <a:r>
            <a:rPr lang="de-DE" sz="2300" b="1" u="sng" dirty="0"/>
            <a:t>Annahme: </a:t>
          </a:r>
          <a:r>
            <a:rPr lang="de-DE" sz="2300" dirty="0"/>
            <a:t>Wunder existieren.</a:t>
          </a:r>
        </a:p>
        <a:p>
          <a:r>
            <a:rPr lang="de-DE" sz="2000" dirty="0">
              <a:sym typeface="Wingdings" panose="05000000000000000000" pitchFamily="2" charset="2"/>
            </a:rPr>
            <a:t> </a:t>
          </a:r>
          <a:r>
            <a:rPr lang="de-DE" sz="2000" dirty="0"/>
            <a:t>Was verstehen wir unter einem „Wunder“?</a:t>
          </a:r>
        </a:p>
      </dgm:t>
    </dgm:pt>
    <dgm:pt modelId="{C27C1C49-ADC8-464B-93B5-BD4ACDAF1A8B}" type="parTrans" cxnId="{4634F147-2FE1-4274-8D35-0DB1A1862240}">
      <dgm:prSet/>
      <dgm:spPr/>
      <dgm:t>
        <a:bodyPr/>
        <a:lstStyle/>
        <a:p>
          <a:endParaRPr lang="de-DE"/>
        </a:p>
      </dgm:t>
    </dgm:pt>
    <dgm:pt modelId="{8F430E3F-E262-4E4D-91D3-F2515465F675}" type="sibTrans" cxnId="{4634F147-2FE1-4274-8D35-0DB1A1862240}">
      <dgm:prSet/>
      <dgm:spPr/>
      <dgm:t>
        <a:bodyPr/>
        <a:lstStyle/>
        <a:p>
          <a:endParaRPr lang="de-DE"/>
        </a:p>
      </dgm:t>
    </dgm:pt>
    <dgm:pt modelId="{83169B7F-BA4D-4ED5-B887-35DF27676014}">
      <dgm:prSet phldrT="[Text]"/>
      <dgm:spPr/>
      <dgm:t>
        <a:bodyPr/>
        <a:lstStyle/>
        <a:p>
          <a:pPr algn="l"/>
          <a:r>
            <a:rPr lang="de-DE" dirty="0"/>
            <a:t>Was lernen wir aus der alltäglichen Beobachtung der Natur?</a:t>
          </a:r>
        </a:p>
      </dgm:t>
    </dgm:pt>
    <dgm:pt modelId="{55DFECF5-6214-4443-8CE9-74E849D21688}" type="parTrans" cxnId="{B36F511F-CBB1-431D-83C2-346C8C06F9DE}">
      <dgm:prSet/>
      <dgm:spPr/>
      <dgm:t>
        <a:bodyPr/>
        <a:lstStyle/>
        <a:p>
          <a:endParaRPr lang="de-DE"/>
        </a:p>
      </dgm:t>
    </dgm:pt>
    <dgm:pt modelId="{185D6578-68D2-4F76-A6AA-F62E0A04E4E2}" type="sibTrans" cxnId="{B36F511F-CBB1-431D-83C2-346C8C06F9DE}">
      <dgm:prSet/>
      <dgm:spPr/>
      <dgm:t>
        <a:bodyPr/>
        <a:lstStyle/>
        <a:p>
          <a:endParaRPr lang="de-DE"/>
        </a:p>
      </dgm:t>
    </dgm:pt>
    <dgm:pt modelId="{B61FC5B5-2979-44E4-B5A1-5D22FBDD35AD}">
      <dgm:prSet phldrT="[Text]" custT="1"/>
      <dgm:spPr/>
      <dgm:t>
        <a:bodyPr/>
        <a:lstStyle/>
        <a:p>
          <a:pPr algn="just"/>
          <a:r>
            <a:rPr lang="de-DE" sz="2100" dirty="0"/>
            <a:t>Was sagt uns die Physik über den Aufbau der Welt? </a:t>
          </a:r>
          <a:r>
            <a:rPr lang="de-DE" sz="1400" dirty="0"/>
            <a:t>(Quantentheorie als uns bekannte Grundlagentheorie.)</a:t>
          </a:r>
          <a:endParaRPr lang="de-DE" sz="2100" dirty="0"/>
        </a:p>
      </dgm:t>
    </dgm:pt>
    <dgm:pt modelId="{7DD7ED37-BF60-4E1C-ABDB-1A3C10B969BE}" type="parTrans" cxnId="{776D5447-B18C-4D09-841C-6C075DF977D4}">
      <dgm:prSet/>
      <dgm:spPr/>
      <dgm:t>
        <a:bodyPr/>
        <a:lstStyle/>
        <a:p>
          <a:endParaRPr lang="de-DE"/>
        </a:p>
      </dgm:t>
    </dgm:pt>
    <dgm:pt modelId="{CBC876DA-0438-4FDE-8C7B-CD24DE4B844B}" type="sibTrans" cxnId="{776D5447-B18C-4D09-841C-6C075DF977D4}">
      <dgm:prSet/>
      <dgm:spPr/>
      <dgm:t>
        <a:bodyPr/>
        <a:lstStyle/>
        <a:p>
          <a:endParaRPr lang="de-DE"/>
        </a:p>
      </dgm:t>
    </dgm:pt>
    <dgm:pt modelId="{5CB95D38-AFF8-4700-A903-31CC96AB6785}">
      <dgm:prSet phldrT="[Text]" custT="1"/>
      <dgm:spPr/>
      <dgm:t>
        <a:bodyPr/>
        <a:lstStyle/>
        <a:p>
          <a:pPr algn="just"/>
          <a:r>
            <a:rPr lang="de-DE" sz="2000" dirty="0"/>
            <a:t>Was wissen wir über die Naturgesetze, Kausalität und Determinismus?</a:t>
          </a:r>
        </a:p>
      </dgm:t>
    </dgm:pt>
    <dgm:pt modelId="{723FFA9F-1629-4FC1-BCD5-1A700598E4DC}" type="parTrans" cxnId="{14884BEC-163F-4FE7-9CCB-2642C9247755}">
      <dgm:prSet/>
      <dgm:spPr/>
      <dgm:t>
        <a:bodyPr/>
        <a:lstStyle/>
        <a:p>
          <a:endParaRPr lang="de-DE"/>
        </a:p>
      </dgm:t>
    </dgm:pt>
    <dgm:pt modelId="{9A88B2C8-6061-4E05-A76B-EB003776807A}" type="sibTrans" cxnId="{14884BEC-163F-4FE7-9CCB-2642C9247755}">
      <dgm:prSet/>
      <dgm:spPr/>
      <dgm:t>
        <a:bodyPr/>
        <a:lstStyle/>
        <a:p>
          <a:endParaRPr lang="de-DE"/>
        </a:p>
      </dgm:t>
    </dgm:pt>
    <dgm:pt modelId="{749319EC-7FFC-4AF9-822C-9449CC489964}" type="pres">
      <dgm:prSet presAssocID="{35E9A080-1986-489A-A5D4-17345B67F05A}" presName="hierChild1" presStyleCnt="0">
        <dgm:presLayoutVars>
          <dgm:orgChart val="1"/>
          <dgm:chPref val="1"/>
          <dgm:dir/>
          <dgm:animOne val="branch"/>
          <dgm:animLvl val="lvl"/>
          <dgm:resizeHandles/>
        </dgm:presLayoutVars>
      </dgm:prSet>
      <dgm:spPr/>
    </dgm:pt>
    <dgm:pt modelId="{F5A3CDF6-3CA1-4B7F-BCD3-341F1BAD039A}" type="pres">
      <dgm:prSet presAssocID="{4C585892-05C7-45D5-AAC6-DDA7F743F757}" presName="hierRoot1" presStyleCnt="0">
        <dgm:presLayoutVars>
          <dgm:hierBranch val="init"/>
        </dgm:presLayoutVars>
      </dgm:prSet>
      <dgm:spPr/>
    </dgm:pt>
    <dgm:pt modelId="{62D7E640-56F0-4A6A-B556-043F04EB5E88}" type="pres">
      <dgm:prSet presAssocID="{4C585892-05C7-45D5-AAC6-DDA7F743F757}" presName="rootComposite1" presStyleCnt="0"/>
      <dgm:spPr/>
    </dgm:pt>
    <dgm:pt modelId="{E7444434-3A8D-4F0C-ADA9-14128B21C08A}" type="pres">
      <dgm:prSet presAssocID="{4C585892-05C7-45D5-AAC6-DDA7F743F757}" presName="rootText1" presStyleLbl="node0" presStyleIdx="0" presStyleCnt="1" custScaleX="147659" custLinFactY="-879" custLinFactNeighborY="-100000">
        <dgm:presLayoutVars>
          <dgm:chPref val="3"/>
        </dgm:presLayoutVars>
      </dgm:prSet>
      <dgm:spPr/>
    </dgm:pt>
    <dgm:pt modelId="{10B78F8E-7444-42B1-AEA6-99EB11F6B39A}" type="pres">
      <dgm:prSet presAssocID="{4C585892-05C7-45D5-AAC6-DDA7F743F757}" presName="rootConnector1" presStyleLbl="node1" presStyleIdx="0" presStyleCnt="0"/>
      <dgm:spPr/>
    </dgm:pt>
    <dgm:pt modelId="{AD4AABB4-D9B8-47C4-84A0-217B4E0A5914}" type="pres">
      <dgm:prSet presAssocID="{4C585892-05C7-45D5-AAC6-DDA7F743F757}" presName="hierChild2" presStyleCnt="0"/>
      <dgm:spPr/>
    </dgm:pt>
    <dgm:pt modelId="{30606E46-B8CF-4605-9806-D7E1ACADF1F9}" type="pres">
      <dgm:prSet presAssocID="{55DFECF5-6214-4443-8CE9-74E849D21688}" presName="Name37" presStyleLbl="parChTrans1D2" presStyleIdx="0" presStyleCnt="3"/>
      <dgm:spPr/>
    </dgm:pt>
    <dgm:pt modelId="{49074FEC-11E4-4366-9337-7DE0E8DEBBE3}" type="pres">
      <dgm:prSet presAssocID="{83169B7F-BA4D-4ED5-B887-35DF27676014}" presName="hierRoot2" presStyleCnt="0">
        <dgm:presLayoutVars>
          <dgm:hierBranch val="init"/>
        </dgm:presLayoutVars>
      </dgm:prSet>
      <dgm:spPr/>
    </dgm:pt>
    <dgm:pt modelId="{C416595B-B41D-4627-B58C-E49A1B10ABAF}" type="pres">
      <dgm:prSet presAssocID="{83169B7F-BA4D-4ED5-B887-35DF27676014}" presName="rootComposite" presStyleCnt="0"/>
      <dgm:spPr/>
    </dgm:pt>
    <dgm:pt modelId="{DDA1705F-5ED7-433B-8AD2-C83C687FC665}" type="pres">
      <dgm:prSet presAssocID="{83169B7F-BA4D-4ED5-B887-35DF27676014}" presName="rootText" presStyleLbl="node2" presStyleIdx="0" presStyleCnt="3">
        <dgm:presLayoutVars>
          <dgm:chPref val="3"/>
        </dgm:presLayoutVars>
      </dgm:prSet>
      <dgm:spPr/>
    </dgm:pt>
    <dgm:pt modelId="{4E2C87D2-0569-436B-94F6-4D0735C0DCD5}" type="pres">
      <dgm:prSet presAssocID="{83169B7F-BA4D-4ED5-B887-35DF27676014}" presName="rootConnector" presStyleLbl="node2" presStyleIdx="0" presStyleCnt="3"/>
      <dgm:spPr/>
    </dgm:pt>
    <dgm:pt modelId="{0F7302C0-DF62-47F2-9C60-E954B832A1A2}" type="pres">
      <dgm:prSet presAssocID="{83169B7F-BA4D-4ED5-B887-35DF27676014}" presName="hierChild4" presStyleCnt="0"/>
      <dgm:spPr/>
    </dgm:pt>
    <dgm:pt modelId="{50CA4FB8-1625-4C84-9A2A-1936A19AEE28}" type="pres">
      <dgm:prSet presAssocID="{83169B7F-BA4D-4ED5-B887-35DF27676014}" presName="hierChild5" presStyleCnt="0"/>
      <dgm:spPr/>
    </dgm:pt>
    <dgm:pt modelId="{4C604319-CDD9-4CD7-A066-8CF2ACC7578E}" type="pres">
      <dgm:prSet presAssocID="{7DD7ED37-BF60-4E1C-ABDB-1A3C10B969BE}" presName="Name37" presStyleLbl="parChTrans1D2" presStyleIdx="1" presStyleCnt="3"/>
      <dgm:spPr/>
    </dgm:pt>
    <dgm:pt modelId="{CAE4FECA-8A16-4BC5-8B66-2720379525E6}" type="pres">
      <dgm:prSet presAssocID="{B61FC5B5-2979-44E4-B5A1-5D22FBDD35AD}" presName="hierRoot2" presStyleCnt="0">
        <dgm:presLayoutVars>
          <dgm:hierBranch val="init"/>
        </dgm:presLayoutVars>
      </dgm:prSet>
      <dgm:spPr/>
    </dgm:pt>
    <dgm:pt modelId="{A30BABA2-3604-4B63-BC73-5877E72C1605}" type="pres">
      <dgm:prSet presAssocID="{B61FC5B5-2979-44E4-B5A1-5D22FBDD35AD}" presName="rootComposite" presStyleCnt="0"/>
      <dgm:spPr/>
    </dgm:pt>
    <dgm:pt modelId="{48500660-568F-4B4D-9D32-5330B6F9B179}" type="pres">
      <dgm:prSet presAssocID="{B61FC5B5-2979-44E4-B5A1-5D22FBDD35AD}" presName="rootText" presStyleLbl="node2" presStyleIdx="1" presStyleCnt="3" custLinFactX="12856" custLinFactNeighborX="100000" custLinFactNeighborY="435">
        <dgm:presLayoutVars>
          <dgm:chPref val="3"/>
        </dgm:presLayoutVars>
      </dgm:prSet>
      <dgm:spPr/>
    </dgm:pt>
    <dgm:pt modelId="{98C6A485-9BBA-430D-A13D-59F688FAED1F}" type="pres">
      <dgm:prSet presAssocID="{B61FC5B5-2979-44E4-B5A1-5D22FBDD35AD}" presName="rootConnector" presStyleLbl="node2" presStyleIdx="1" presStyleCnt="3"/>
      <dgm:spPr/>
    </dgm:pt>
    <dgm:pt modelId="{DFCB0E77-355E-4C98-824E-08AEDAAA33FE}" type="pres">
      <dgm:prSet presAssocID="{B61FC5B5-2979-44E4-B5A1-5D22FBDD35AD}" presName="hierChild4" presStyleCnt="0"/>
      <dgm:spPr/>
    </dgm:pt>
    <dgm:pt modelId="{4CC78903-5B4E-4020-88D9-6E86AD874034}" type="pres">
      <dgm:prSet presAssocID="{B61FC5B5-2979-44E4-B5A1-5D22FBDD35AD}" presName="hierChild5" presStyleCnt="0"/>
      <dgm:spPr/>
    </dgm:pt>
    <dgm:pt modelId="{F490E508-8B22-410A-8DA8-5E9456E93208}" type="pres">
      <dgm:prSet presAssocID="{723FFA9F-1629-4FC1-BCD5-1A700598E4DC}" presName="Name37" presStyleLbl="parChTrans1D2" presStyleIdx="2" presStyleCnt="3"/>
      <dgm:spPr/>
    </dgm:pt>
    <dgm:pt modelId="{05D74507-8C61-4F1E-842F-2C2A3358671C}" type="pres">
      <dgm:prSet presAssocID="{5CB95D38-AFF8-4700-A903-31CC96AB6785}" presName="hierRoot2" presStyleCnt="0">
        <dgm:presLayoutVars>
          <dgm:hierBranch val="init"/>
        </dgm:presLayoutVars>
      </dgm:prSet>
      <dgm:spPr/>
    </dgm:pt>
    <dgm:pt modelId="{17B99491-581A-4095-B4DE-3AA1F4737DE6}" type="pres">
      <dgm:prSet presAssocID="{5CB95D38-AFF8-4700-A903-31CC96AB6785}" presName="rootComposite" presStyleCnt="0"/>
      <dgm:spPr/>
    </dgm:pt>
    <dgm:pt modelId="{60F6EBD3-C16B-41C2-808D-D64608B62542}" type="pres">
      <dgm:prSet presAssocID="{5CB95D38-AFF8-4700-A903-31CC96AB6785}" presName="rootText" presStyleLbl="node2" presStyleIdx="2" presStyleCnt="3" custLinFactX="-21000" custLinFactNeighborX="-100000" custLinFactNeighborY="3199">
        <dgm:presLayoutVars>
          <dgm:chPref val="3"/>
        </dgm:presLayoutVars>
      </dgm:prSet>
      <dgm:spPr/>
    </dgm:pt>
    <dgm:pt modelId="{81598BCF-3586-47F8-97C3-5D74BE4775B5}" type="pres">
      <dgm:prSet presAssocID="{5CB95D38-AFF8-4700-A903-31CC96AB6785}" presName="rootConnector" presStyleLbl="node2" presStyleIdx="2" presStyleCnt="3"/>
      <dgm:spPr/>
    </dgm:pt>
    <dgm:pt modelId="{3A320B99-5C3F-464E-BA7A-355ABDDFE2DD}" type="pres">
      <dgm:prSet presAssocID="{5CB95D38-AFF8-4700-A903-31CC96AB6785}" presName="hierChild4" presStyleCnt="0"/>
      <dgm:spPr/>
    </dgm:pt>
    <dgm:pt modelId="{B1CF3E2A-5589-4A4A-97C4-8342D748E60F}" type="pres">
      <dgm:prSet presAssocID="{5CB95D38-AFF8-4700-A903-31CC96AB6785}" presName="hierChild5" presStyleCnt="0"/>
      <dgm:spPr/>
    </dgm:pt>
    <dgm:pt modelId="{07AFD791-9F22-4FB3-910C-BE80B375434A}" type="pres">
      <dgm:prSet presAssocID="{4C585892-05C7-45D5-AAC6-DDA7F743F757}" presName="hierChild3" presStyleCnt="0"/>
      <dgm:spPr/>
    </dgm:pt>
  </dgm:ptLst>
  <dgm:cxnLst>
    <dgm:cxn modelId="{A81FAF0D-723A-444E-A8E3-8EF5867F664D}" type="presOf" srcId="{723FFA9F-1629-4FC1-BCD5-1A700598E4DC}" destId="{F490E508-8B22-410A-8DA8-5E9456E93208}" srcOrd="0" destOrd="0" presId="urn:microsoft.com/office/officeart/2005/8/layout/orgChart1"/>
    <dgm:cxn modelId="{04D20514-9429-4F24-9EBE-B8A19341A18D}" type="presOf" srcId="{B61FC5B5-2979-44E4-B5A1-5D22FBDD35AD}" destId="{48500660-568F-4B4D-9D32-5330B6F9B179}" srcOrd="0" destOrd="0" presId="urn:microsoft.com/office/officeart/2005/8/layout/orgChart1"/>
    <dgm:cxn modelId="{935B4514-1E42-440F-B0DF-886B91510ECD}" type="presOf" srcId="{35E9A080-1986-489A-A5D4-17345B67F05A}" destId="{749319EC-7FFC-4AF9-822C-9449CC489964}" srcOrd="0" destOrd="0" presId="urn:microsoft.com/office/officeart/2005/8/layout/orgChart1"/>
    <dgm:cxn modelId="{B36F511F-CBB1-431D-83C2-346C8C06F9DE}" srcId="{4C585892-05C7-45D5-AAC6-DDA7F743F757}" destId="{83169B7F-BA4D-4ED5-B887-35DF27676014}" srcOrd="0" destOrd="0" parTransId="{55DFECF5-6214-4443-8CE9-74E849D21688}" sibTransId="{185D6578-68D2-4F76-A6AA-F62E0A04E4E2}"/>
    <dgm:cxn modelId="{12AEB03D-1085-450C-98A6-A403F33AEE4E}" type="presOf" srcId="{55DFECF5-6214-4443-8CE9-74E849D21688}" destId="{30606E46-B8CF-4605-9806-D7E1ACADF1F9}" srcOrd="0" destOrd="0" presId="urn:microsoft.com/office/officeart/2005/8/layout/orgChart1"/>
    <dgm:cxn modelId="{776D5447-B18C-4D09-841C-6C075DF977D4}" srcId="{4C585892-05C7-45D5-AAC6-DDA7F743F757}" destId="{B61FC5B5-2979-44E4-B5A1-5D22FBDD35AD}" srcOrd="1" destOrd="0" parTransId="{7DD7ED37-BF60-4E1C-ABDB-1A3C10B969BE}" sibTransId="{CBC876DA-0438-4FDE-8C7B-CD24DE4B844B}"/>
    <dgm:cxn modelId="{4634F147-2FE1-4274-8D35-0DB1A1862240}" srcId="{35E9A080-1986-489A-A5D4-17345B67F05A}" destId="{4C585892-05C7-45D5-AAC6-DDA7F743F757}" srcOrd="0" destOrd="0" parTransId="{C27C1C49-ADC8-464B-93B5-BD4ACDAF1A8B}" sibTransId="{8F430E3F-E262-4E4D-91D3-F2515465F675}"/>
    <dgm:cxn modelId="{A0A5FF52-D72D-4545-B7FF-B5B6ABB80BB9}" type="presOf" srcId="{B61FC5B5-2979-44E4-B5A1-5D22FBDD35AD}" destId="{98C6A485-9BBA-430D-A13D-59F688FAED1F}" srcOrd="1" destOrd="0" presId="urn:microsoft.com/office/officeart/2005/8/layout/orgChart1"/>
    <dgm:cxn modelId="{764AB48A-75BB-4570-A944-9E52F1725001}" type="presOf" srcId="{83169B7F-BA4D-4ED5-B887-35DF27676014}" destId="{4E2C87D2-0569-436B-94F6-4D0735C0DCD5}" srcOrd="1" destOrd="0" presId="urn:microsoft.com/office/officeart/2005/8/layout/orgChart1"/>
    <dgm:cxn modelId="{CB78DD96-4164-4723-AE7F-4489DE3AA37C}" type="presOf" srcId="{5CB95D38-AFF8-4700-A903-31CC96AB6785}" destId="{81598BCF-3586-47F8-97C3-5D74BE4775B5}" srcOrd="1" destOrd="0" presId="urn:microsoft.com/office/officeart/2005/8/layout/orgChart1"/>
    <dgm:cxn modelId="{99F79EA9-A541-4E60-9602-80B038BFD344}" type="presOf" srcId="{4C585892-05C7-45D5-AAC6-DDA7F743F757}" destId="{E7444434-3A8D-4F0C-ADA9-14128B21C08A}" srcOrd="0" destOrd="0" presId="urn:microsoft.com/office/officeart/2005/8/layout/orgChart1"/>
    <dgm:cxn modelId="{889B59BB-3E7B-4D94-A811-977E521ECF48}" type="presOf" srcId="{4C585892-05C7-45D5-AAC6-DDA7F743F757}" destId="{10B78F8E-7444-42B1-AEA6-99EB11F6B39A}" srcOrd="1" destOrd="0" presId="urn:microsoft.com/office/officeart/2005/8/layout/orgChart1"/>
    <dgm:cxn modelId="{B66BACBE-8698-481F-AD24-FF32E6CACE03}" type="presOf" srcId="{83169B7F-BA4D-4ED5-B887-35DF27676014}" destId="{DDA1705F-5ED7-433B-8AD2-C83C687FC665}" srcOrd="0" destOrd="0" presId="urn:microsoft.com/office/officeart/2005/8/layout/orgChart1"/>
    <dgm:cxn modelId="{04DBD4CE-CAF3-4F78-A89C-D712B5AE8691}" type="presOf" srcId="{5CB95D38-AFF8-4700-A903-31CC96AB6785}" destId="{60F6EBD3-C16B-41C2-808D-D64608B62542}" srcOrd="0" destOrd="0" presId="urn:microsoft.com/office/officeart/2005/8/layout/orgChart1"/>
    <dgm:cxn modelId="{14884BEC-163F-4FE7-9CCB-2642C9247755}" srcId="{4C585892-05C7-45D5-AAC6-DDA7F743F757}" destId="{5CB95D38-AFF8-4700-A903-31CC96AB6785}" srcOrd="2" destOrd="0" parTransId="{723FFA9F-1629-4FC1-BCD5-1A700598E4DC}" sibTransId="{9A88B2C8-6061-4E05-A76B-EB003776807A}"/>
    <dgm:cxn modelId="{212866F7-F7F7-4D56-B5D6-6998F7C05F38}" type="presOf" srcId="{7DD7ED37-BF60-4E1C-ABDB-1A3C10B969BE}" destId="{4C604319-CDD9-4CD7-A066-8CF2ACC7578E}" srcOrd="0" destOrd="0" presId="urn:microsoft.com/office/officeart/2005/8/layout/orgChart1"/>
    <dgm:cxn modelId="{08B0CF71-3F5F-4A3A-9070-45E4B1899B4F}" type="presParOf" srcId="{749319EC-7FFC-4AF9-822C-9449CC489964}" destId="{F5A3CDF6-3CA1-4B7F-BCD3-341F1BAD039A}" srcOrd="0" destOrd="0" presId="urn:microsoft.com/office/officeart/2005/8/layout/orgChart1"/>
    <dgm:cxn modelId="{8C737316-BDC5-4840-9B3B-13469542E77A}" type="presParOf" srcId="{F5A3CDF6-3CA1-4B7F-BCD3-341F1BAD039A}" destId="{62D7E640-56F0-4A6A-B556-043F04EB5E88}" srcOrd="0" destOrd="0" presId="urn:microsoft.com/office/officeart/2005/8/layout/orgChart1"/>
    <dgm:cxn modelId="{9510AD82-F903-42A2-971D-07C4CF3B61B7}" type="presParOf" srcId="{62D7E640-56F0-4A6A-B556-043F04EB5E88}" destId="{E7444434-3A8D-4F0C-ADA9-14128B21C08A}" srcOrd="0" destOrd="0" presId="urn:microsoft.com/office/officeart/2005/8/layout/orgChart1"/>
    <dgm:cxn modelId="{FD4B6188-403E-421C-91BE-107F54888F7C}" type="presParOf" srcId="{62D7E640-56F0-4A6A-B556-043F04EB5E88}" destId="{10B78F8E-7444-42B1-AEA6-99EB11F6B39A}" srcOrd="1" destOrd="0" presId="urn:microsoft.com/office/officeart/2005/8/layout/orgChart1"/>
    <dgm:cxn modelId="{23A56A71-245E-4CBE-A742-697B083FFA8E}" type="presParOf" srcId="{F5A3CDF6-3CA1-4B7F-BCD3-341F1BAD039A}" destId="{AD4AABB4-D9B8-47C4-84A0-217B4E0A5914}" srcOrd="1" destOrd="0" presId="urn:microsoft.com/office/officeart/2005/8/layout/orgChart1"/>
    <dgm:cxn modelId="{EFF040CA-40C0-4B7F-AA68-BCE03AA457D5}" type="presParOf" srcId="{AD4AABB4-D9B8-47C4-84A0-217B4E0A5914}" destId="{30606E46-B8CF-4605-9806-D7E1ACADF1F9}" srcOrd="0" destOrd="0" presId="urn:microsoft.com/office/officeart/2005/8/layout/orgChart1"/>
    <dgm:cxn modelId="{F167F557-EB86-4DF3-BC63-1795D6377995}" type="presParOf" srcId="{AD4AABB4-D9B8-47C4-84A0-217B4E0A5914}" destId="{49074FEC-11E4-4366-9337-7DE0E8DEBBE3}" srcOrd="1" destOrd="0" presId="urn:microsoft.com/office/officeart/2005/8/layout/orgChart1"/>
    <dgm:cxn modelId="{21A8B456-8122-410D-BA05-8FF7072DDC8F}" type="presParOf" srcId="{49074FEC-11E4-4366-9337-7DE0E8DEBBE3}" destId="{C416595B-B41D-4627-B58C-E49A1B10ABAF}" srcOrd="0" destOrd="0" presId="urn:microsoft.com/office/officeart/2005/8/layout/orgChart1"/>
    <dgm:cxn modelId="{768446F7-0C3D-496F-9292-98EEB1FD715B}" type="presParOf" srcId="{C416595B-B41D-4627-B58C-E49A1B10ABAF}" destId="{DDA1705F-5ED7-433B-8AD2-C83C687FC665}" srcOrd="0" destOrd="0" presId="urn:microsoft.com/office/officeart/2005/8/layout/orgChart1"/>
    <dgm:cxn modelId="{24848CB4-08E9-4940-91CF-08F246ABAB34}" type="presParOf" srcId="{C416595B-B41D-4627-B58C-E49A1B10ABAF}" destId="{4E2C87D2-0569-436B-94F6-4D0735C0DCD5}" srcOrd="1" destOrd="0" presId="urn:microsoft.com/office/officeart/2005/8/layout/orgChart1"/>
    <dgm:cxn modelId="{85B0C6B7-F621-4A6A-8B19-51667AE3A477}" type="presParOf" srcId="{49074FEC-11E4-4366-9337-7DE0E8DEBBE3}" destId="{0F7302C0-DF62-47F2-9C60-E954B832A1A2}" srcOrd="1" destOrd="0" presId="urn:microsoft.com/office/officeart/2005/8/layout/orgChart1"/>
    <dgm:cxn modelId="{723E2587-AD1E-493D-AFC9-3C355FEF91BE}" type="presParOf" srcId="{49074FEC-11E4-4366-9337-7DE0E8DEBBE3}" destId="{50CA4FB8-1625-4C84-9A2A-1936A19AEE28}" srcOrd="2" destOrd="0" presId="urn:microsoft.com/office/officeart/2005/8/layout/orgChart1"/>
    <dgm:cxn modelId="{E3B5A07E-C349-45B9-85AA-69569413212D}" type="presParOf" srcId="{AD4AABB4-D9B8-47C4-84A0-217B4E0A5914}" destId="{4C604319-CDD9-4CD7-A066-8CF2ACC7578E}" srcOrd="2" destOrd="0" presId="urn:microsoft.com/office/officeart/2005/8/layout/orgChart1"/>
    <dgm:cxn modelId="{DAE7F546-1F7C-4967-B786-399029884F99}" type="presParOf" srcId="{AD4AABB4-D9B8-47C4-84A0-217B4E0A5914}" destId="{CAE4FECA-8A16-4BC5-8B66-2720379525E6}" srcOrd="3" destOrd="0" presId="urn:microsoft.com/office/officeart/2005/8/layout/orgChart1"/>
    <dgm:cxn modelId="{A6DB42D9-F4A0-45AC-AC18-B3766FD2E633}" type="presParOf" srcId="{CAE4FECA-8A16-4BC5-8B66-2720379525E6}" destId="{A30BABA2-3604-4B63-BC73-5877E72C1605}" srcOrd="0" destOrd="0" presId="urn:microsoft.com/office/officeart/2005/8/layout/orgChart1"/>
    <dgm:cxn modelId="{4B409569-4503-42B1-9A01-707D534BCF32}" type="presParOf" srcId="{A30BABA2-3604-4B63-BC73-5877E72C1605}" destId="{48500660-568F-4B4D-9D32-5330B6F9B179}" srcOrd="0" destOrd="0" presId="urn:microsoft.com/office/officeart/2005/8/layout/orgChart1"/>
    <dgm:cxn modelId="{71A0962B-455A-4D07-8A9A-07E9AA7380C5}" type="presParOf" srcId="{A30BABA2-3604-4B63-BC73-5877E72C1605}" destId="{98C6A485-9BBA-430D-A13D-59F688FAED1F}" srcOrd="1" destOrd="0" presId="urn:microsoft.com/office/officeart/2005/8/layout/orgChart1"/>
    <dgm:cxn modelId="{24309DEA-EE59-4662-AF3C-43BD4DD307EE}" type="presParOf" srcId="{CAE4FECA-8A16-4BC5-8B66-2720379525E6}" destId="{DFCB0E77-355E-4C98-824E-08AEDAAA33FE}" srcOrd="1" destOrd="0" presId="urn:microsoft.com/office/officeart/2005/8/layout/orgChart1"/>
    <dgm:cxn modelId="{ED9A5965-55A9-426C-8456-A47132D76C2B}" type="presParOf" srcId="{CAE4FECA-8A16-4BC5-8B66-2720379525E6}" destId="{4CC78903-5B4E-4020-88D9-6E86AD874034}" srcOrd="2" destOrd="0" presId="urn:microsoft.com/office/officeart/2005/8/layout/orgChart1"/>
    <dgm:cxn modelId="{41E80F13-504B-422C-87FE-FA27577F2934}" type="presParOf" srcId="{AD4AABB4-D9B8-47C4-84A0-217B4E0A5914}" destId="{F490E508-8B22-410A-8DA8-5E9456E93208}" srcOrd="4" destOrd="0" presId="urn:microsoft.com/office/officeart/2005/8/layout/orgChart1"/>
    <dgm:cxn modelId="{1C9EDC05-9117-4DEB-B5AA-C69C5BF129D9}" type="presParOf" srcId="{AD4AABB4-D9B8-47C4-84A0-217B4E0A5914}" destId="{05D74507-8C61-4F1E-842F-2C2A3358671C}" srcOrd="5" destOrd="0" presId="urn:microsoft.com/office/officeart/2005/8/layout/orgChart1"/>
    <dgm:cxn modelId="{CB7F9783-5731-474F-B4D2-4853052795D1}" type="presParOf" srcId="{05D74507-8C61-4F1E-842F-2C2A3358671C}" destId="{17B99491-581A-4095-B4DE-3AA1F4737DE6}" srcOrd="0" destOrd="0" presId="urn:microsoft.com/office/officeart/2005/8/layout/orgChart1"/>
    <dgm:cxn modelId="{456B9BBD-AD4C-4095-8496-537E3949D26B}" type="presParOf" srcId="{17B99491-581A-4095-B4DE-3AA1F4737DE6}" destId="{60F6EBD3-C16B-41C2-808D-D64608B62542}" srcOrd="0" destOrd="0" presId="urn:microsoft.com/office/officeart/2005/8/layout/orgChart1"/>
    <dgm:cxn modelId="{8E0B6733-0A55-4D7C-976E-ECAB7D31B488}" type="presParOf" srcId="{17B99491-581A-4095-B4DE-3AA1F4737DE6}" destId="{81598BCF-3586-47F8-97C3-5D74BE4775B5}" srcOrd="1" destOrd="0" presId="urn:microsoft.com/office/officeart/2005/8/layout/orgChart1"/>
    <dgm:cxn modelId="{B6CEBA7A-D076-4B9A-AD66-23BCA66152F9}" type="presParOf" srcId="{05D74507-8C61-4F1E-842F-2C2A3358671C}" destId="{3A320B99-5C3F-464E-BA7A-355ABDDFE2DD}" srcOrd="1" destOrd="0" presId="urn:microsoft.com/office/officeart/2005/8/layout/orgChart1"/>
    <dgm:cxn modelId="{7D9CAD6A-5531-42F6-9BC9-8EE2A509905E}" type="presParOf" srcId="{05D74507-8C61-4F1E-842F-2C2A3358671C}" destId="{B1CF3E2A-5589-4A4A-97C4-8342D748E60F}" srcOrd="2" destOrd="0" presId="urn:microsoft.com/office/officeart/2005/8/layout/orgChart1"/>
    <dgm:cxn modelId="{F6B71EC6-272E-4D4D-BEB3-0FE06A8B7140}" type="presParOf" srcId="{F5A3CDF6-3CA1-4B7F-BCD3-341F1BAD039A}" destId="{07AFD791-9F22-4FB3-910C-BE80B375434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5E86D2-C6B6-4BCD-B775-2DBC7CDD7D50}" type="doc">
      <dgm:prSet loTypeId="urn:microsoft.com/office/officeart/2005/8/layout/radial5" loCatId="relationship" qsTypeId="urn:microsoft.com/office/officeart/2005/8/quickstyle/simple1" qsCatId="simple" csTypeId="urn:microsoft.com/office/officeart/2005/8/colors/colorful3" csCatId="colorful" phldr="1"/>
      <dgm:spPr/>
      <dgm:t>
        <a:bodyPr/>
        <a:lstStyle/>
        <a:p>
          <a:endParaRPr lang="de-DE"/>
        </a:p>
      </dgm:t>
    </dgm:pt>
    <dgm:pt modelId="{3323D8CC-239A-4B31-A759-FD98500C0814}">
      <dgm:prSet phldrT="[Text]"/>
      <dgm:spPr/>
      <dgm:t>
        <a:bodyPr/>
        <a:lstStyle/>
        <a:p>
          <a:r>
            <a:rPr lang="de-DE" dirty="0"/>
            <a:t>Wunder</a:t>
          </a:r>
        </a:p>
      </dgm:t>
    </dgm:pt>
    <dgm:pt modelId="{BAABC1B2-2CAF-4E47-BB08-7B380946C76D}" type="parTrans" cxnId="{E2903B37-0B30-41C3-BF35-751FAE1B5127}">
      <dgm:prSet/>
      <dgm:spPr/>
      <dgm:t>
        <a:bodyPr/>
        <a:lstStyle/>
        <a:p>
          <a:endParaRPr lang="de-DE"/>
        </a:p>
      </dgm:t>
    </dgm:pt>
    <dgm:pt modelId="{1AB09A91-9C3E-4220-A388-ECD7292B2F09}" type="sibTrans" cxnId="{E2903B37-0B30-41C3-BF35-751FAE1B5127}">
      <dgm:prSet/>
      <dgm:spPr/>
      <dgm:t>
        <a:bodyPr/>
        <a:lstStyle/>
        <a:p>
          <a:endParaRPr lang="de-DE"/>
        </a:p>
      </dgm:t>
    </dgm:pt>
    <dgm:pt modelId="{5CDF355E-DE75-49E3-857F-BE3BEB3446EB}">
      <dgm:prSet phldrT="[Text]"/>
      <dgm:spPr/>
      <dgm:t>
        <a:bodyPr/>
        <a:lstStyle/>
        <a:p>
          <a:r>
            <a:rPr lang="de-DE" b="1" dirty="0"/>
            <a:t>Ursache </a:t>
          </a:r>
          <a:r>
            <a:rPr lang="de-DE" dirty="0"/>
            <a:t>außerhalb der sichtbaren Schöpfung. </a:t>
          </a:r>
          <a:r>
            <a:rPr lang="de-DE" b="1" dirty="0"/>
            <a:t>Wirkung</a:t>
          </a:r>
          <a:r>
            <a:rPr lang="de-DE" dirty="0"/>
            <a:t> in der sichtbaren Welt.</a:t>
          </a:r>
        </a:p>
      </dgm:t>
    </dgm:pt>
    <dgm:pt modelId="{EBC5C811-9AAB-4207-9464-3362750C2473}" type="parTrans" cxnId="{0995B67E-9CD3-4907-8A27-819BABD2557D}">
      <dgm:prSet/>
      <dgm:spPr/>
      <dgm:t>
        <a:bodyPr/>
        <a:lstStyle/>
        <a:p>
          <a:endParaRPr lang="de-DE"/>
        </a:p>
      </dgm:t>
    </dgm:pt>
    <dgm:pt modelId="{725C7BE2-1C2B-4AC5-99D9-748F4EEE67AB}" type="sibTrans" cxnId="{0995B67E-9CD3-4907-8A27-819BABD2557D}">
      <dgm:prSet/>
      <dgm:spPr/>
      <dgm:t>
        <a:bodyPr/>
        <a:lstStyle/>
        <a:p>
          <a:endParaRPr lang="de-DE"/>
        </a:p>
      </dgm:t>
    </dgm:pt>
    <dgm:pt modelId="{B617BDAC-9441-42F5-BC9A-AFDB9C302898}">
      <dgm:prSet phldrT="[Text]"/>
      <dgm:spPr/>
      <dgm:t>
        <a:bodyPr/>
        <a:lstStyle/>
        <a:p>
          <a:r>
            <a:rPr lang="de-DE" dirty="0"/>
            <a:t>Eingebettet in einen religiösen Kontext.</a:t>
          </a:r>
        </a:p>
      </dgm:t>
    </dgm:pt>
    <dgm:pt modelId="{0C037AB8-6BBE-4723-8309-A9A13EED4634}" type="parTrans" cxnId="{E9B54A73-F737-4203-A702-2727300A5271}">
      <dgm:prSet/>
      <dgm:spPr/>
      <dgm:t>
        <a:bodyPr/>
        <a:lstStyle/>
        <a:p>
          <a:endParaRPr lang="de-DE"/>
        </a:p>
      </dgm:t>
    </dgm:pt>
    <dgm:pt modelId="{82A00DB6-0043-4720-8A25-D2A996A7975A}" type="sibTrans" cxnId="{E9B54A73-F737-4203-A702-2727300A5271}">
      <dgm:prSet/>
      <dgm:spPr/>
      <dgm:t>
        <a:bodyPr/>
        <a:lstStyle/>
        <a:p>
          <a:endParaRPr lang="de-DE"/>
        </a:p>
      </dgm:t>
    </dgm:pt>
    <dgm:pt modelId="{C56DC5C5-EE9C-4777-8983-4ED87E91D4CD}">
      <dgm:prSet phldrT="[Text]"/>
      <dgm:spPr/>
      <dgm:t>
        <a:bodyPr/>
        <a:lstStyle/>
        <a:p>
          <a:r>
            <a:rPr lang="de-DE" dirty="0"/>
            <a:t>Sind keine absoluten Gewissheiten </a:t>
          </a:r>
          <a:r>
            <a:rPr lang="de-DE" dirty="0">
              <a:sym typeface="Wingdings" panose="05000000000000000000" pitchFamily="2" charset="2"/>
            </a:rPr>
            <a:t> Achtung der Freiheit der Person. Kann man glauben, muss man aber nicht!</a:t>
          </a:r>
          <a:endParaRPr lang="de-DE" dirty="0"/>
        </a:p>
      </dgm:t>
    </dgm:pt>
    <dgm:pt modelId="{B8BA476F-34DF-4398-A510-A4F1DFDBFEC7}" type="parTrans" cxnId="{F76BE244-D85F-47C3-9DD2-B2ABE411DFA1}">
      <dgm:prSet/>
      <dgm:spPr/>
      <dgm:t>
        <a:bodyPr/>
        <a:lstStyle/>
        <a:p>
          <a:endParaRPr lang="de-DE"/>
        </a:p>
      </dgm:t>
    </dgm:pt>
    <dgm:pt modelId="{B89A0AB4-CE71-4FC1-B2E6-BB14C2841EE5}" type="sibTrans" cxnId="{F76BE244-D85F-47C3-9DD2-B2ABE411DFA1}">
      <dgm:prSet/>
      <dgm:spPr/>
      <dgm:t>
        <a:bodyPr/>
        <a:lstStyle/>
        <a:p>
          <a:endParaRPr lang="de-DE"/>
        </a:p>
      </dgm:t>
    </dgm:pt>
    <dgm:pt modelId="{3DFE541E-1A73-44DC-86C5-4189AD2825C9}">
      <dgm:prSet phldrT="[Text]"/>
      <dgm:spPr/>
      <dgm:t>
        <a:bodyPr/>
        <a:lstStyle/>
        <a:p>
          <a:r>
            <a:rPr lang="de-DE" dirty="0"/>
            <a:t>Keine Verletzung der Naturgesetze.</a:t>
          </a:r>
        </a:p>
      </dgm:t>
    </dgm:pt>
    <dgm:pt modelId="{A3AB34F1-9DC9-425E-A421-54360CF488AC}" type="parTrans" cxnId="{C44CECAF-B1F8-4B0D-A8A3-5C60C5DF1624}">
      <dgm:prSet/>
      <dgm:spPr/>
      <dgm:t>
        <a:bodyPr/>
        <a:lstStyle/>
        <a:p>
          <a:endParaRPr lang="de-DE"/>
        </a:p>
      </dgm:t>
    </dgm:pt>
    <dgm:pt modelId="{9DE1AA78-4FBC-4CC1-B4EB-36879F9642B6}" type="sibTrans" cxnId="{C44CECAF-B1F8-4B0D-A8A3-5C60C5DF1624}">
      <dgm:prSet/>
      <dgm:spPr/>
      <dgm:t>
        <a:bodyPr/>
        <a:lstStyle/>
        <a:p>
          <a:endParaRPr lang="de-DE"/>
        </a:p>
      </dgm:t>
    </dgm:pt>
    <dgm:pt modelId="{D815972C-458D-4FB1-A80D-48F3D4A917A0}">
      <dgm:prSet/>
      <dgm:spPr/>
      <dgm:t>
        <a:bodyPr/>
        <a:lstStyle/>
        <a:p>
          <a:r>
            <a:rPr lang="de-DE"/>
            <a:t>Nicht alle Eingriffe Gottes sind Wunder!</a:t>
          </a:r>
          <a:endParaRPr lang="de-DE" dirty="0"/>
        </a:p>
      </dgm:t>
    </dgm:pt>
    <dgm:pt modelId="{8F0CFF70-8B89-415E-BD20-B2671057E532}" type="parTrans" cxnId="{39BB6054-B395-4263-B78D-07A0A9C505B3}">
      <dgm:prSet/>
      <dgm:spPr/>
      <dgm:t>
        <a:bodyPr/>
        <a:lstStyle/>
        <a:p>
          <a:endParaRPr lang="de-DE"/>
        </a:p>
      </dgm:t>
    </dgm:pt>
    <dgm:pt modelId="{59ADDF21-BDA2-4D7F-A700-452BC891BCE6}" type="sibTrans" cxnId="{39BB6054-B395-4263-B78D-07A0A9C505B3}">
      <dgm:prSet/>
      <dgm:spPr/>
      <dgm:t>
        <a:bodyPr/>
        <a:lstStyle/>
        <a:p>
          <a:endParaRPr lang="de-DE"/>
        </a:p>
      </dgm:t>
    </dgm:pt>
    <dgm:pt modelId="{823084C0-0147-4810-9B73-14F41C2AC724}">
      <dgm:prSet/>
      <dgm:spPr/>
      <dgm:t>
        <a:bodyPr/>
        <a:lstStyle/>
        <a:p>
          <a:r>
            <a:rPr lang="de-DE" dirty="0"/>
            <a:t>Kausale Offenheit der sichtbaren Schöpfung.</a:t>
          </a:r>
        </a:p>
      </dgm:t>
    </dgm:pt>
    <dgm:pt modelId="{6F60914A-4C59-411A-9F7F-F2778A0C5B10}" type="parTrans" cxnId="{43642F1D-AB9A-446B-A37F-1D856BED4445}">
      <dgm:prSet/>
      <dgm:spPr/>
      <dgm:t>
        <a:bodyPr/>
        <a:lstStyle/>
        <a:p>
          <a:endParaRPr lang="de-DE"/>
        </a:p>
      </dgm:t>
    </dgm:pt>
    <dgm:pt modelId="{2BFF1DFA-ACDF-4C0A-BB34-B4A7234E47C5}" type="sibTrans" cxnId="{43642F1D-AB9A-446B-A37F-1D856BED4445}">
      <dgm:prSet/>
      <dgm:spPr/>
      <dgm:t>
        <a:bodyPr/>
        <a:lstStyle/>
        <a:p>
          <a:endParaRPr lang="de-DE"/>
        </a:p>
      </dgm:t>
    </dgm:pt>
    <dgm:pt modelId="{97BC29C7-C00A-4106-BF16-E8CFF6F00C7E}" type="pres">
      <dgm:prSet presAssocID="{B05E86D2-C6B6-4BCD-B775-2DBC7CDD7D50}" presName="Name0" presStyleCnt="0">
        <dgm:presLayoutVars>
          <dgm:chMax val="1"/>
          <dgm:dir/>
          <dgm:animLvl val="ctr"/>
          <dgm:resizeHandles val="exact"/>
        </dgm:presLayoutVars>
      </dgm:prSet>
      <dgm:spPr/>
    </dgm:pt>
    <dgm:pt modelId="{E6FBC638-DA40-4BA0-B52F-DC809C4C6536}" type="pres">
      <dgm:prSet presAssocID="{3323D8CC-239A-4B31-A759-FD98500C0814}" presName="centerShape" presStyleLbl="node0" presStyleIdx="0" presStyleCnt="1"/>
      <dgm:spPr/>
    </dgm:pt>
    <dgm:pt modelId="{7A1C8796-F6B0-4CC0-ACCA-1C3A6FC76095}" type="pres">
      <dgm:prSet presAssocID="{6F60914A-4C59-411A-9F7F-F2778A0C5B10}" presName="parTrans" presStyleLbl="sibTrans2D1" presStyleIdx="0" presStyleCnt="6"/>
      <dgm:spPr/>
    </dgm:pt>
    <dgm:pt modelId="{8E8C427B-2067-4855-B5E8-EEE9DBE1C87B}" type="pres">
      <dgm:prSet presAssocID="{6F60914A-4C59-411A-9F7F-F2778A0C5B10}" presName="connectorText" presStyleLbl="sibTrans2D1" presStyleIdx="0" presStyleCnt="6"/>
      <dgm:spPr/>
    </dgm:pt>
    <dgm:pt modelId="{7D1EBFCB-5CFC-43D6-87F7-E42755641BC7}" type="pres">
      <dgm:prSet presAssocID="{823084C0-0147-4810-9B73-14F41C2AC724}" presName="node" presStyleLbl="node1" presStyleIdx="0" presStyleCnt="6">
        <dgm:presLayoutVars>
          <dgm:bulletEnabled val="1"/>
        </dgm:presLayoutVars>
      </dgm:prSet>
      <dgm:spPr/>
    </dgm:pt>
    <dgm:pt modelId="{BE307986-FAEA-43D8-BB96-0E70F31945FE}" type="pres">
      <dgm:prSet presAssocID="{EBC5C811-9AAB-4207-9464-3362750C2473}" presName="parTrans" presStyleLbl="sibTrans2D1" presStyleIdx="1" presStyleCnt="6"/>
      <dgm:spPr/>
    </dgm:pt>
    <dgm:pt modelId="{C8CBF5C8-3C09-4341-BDED-AFA7C3D1A7E2}" type="pres">
      <dgm:prSet presAssocID="{EBC5C811-9AAB-4207-9464-3362750C2473}" presName="connectorText" presStyleLbl="sibTrans2D1" presStyleIdx="1" presStyleCnt="6"/>
      <dgm:spPr/>
    </dgm:pt>
    <dgm:pt modelId="{5732B73B-21A3-4C51-8828-96B5E6C728AF}" type="pres">
      <dgm:prSet presAssocID="{5CDF355E-DE75-49E3-857F-BE3BEB3446EB}" presName="node" presStyleLbl="node1" presStyleIdx="1" presStyleCnt="6">
        <dgm:presLayoutVars>
          <dgm:bulletEnabled val="1"/>
        </dgm:presLayoutVars>
      </dgm:prSet>
      <dgm:spPr/>
    </dgm:pt>
    <dgm:pt modelId="{E17738B3-F662-4492-A145-427AF077D6C3}" type="pres">
      <dgm:prSet presAssocID="{0C037AB8-6BBE-4723-8309-A9A13EED4634}" presName="parTrans" presStyleLbl="sibTrans2D1" presStyleIdx="2" presStyleCnt="6"/>
      <dgm:spPr/>
    </dgm:pt>
    <dgm:pt modelId="{27BBA386-F7FA-402D-AEA9-B8C05C2594FC}" type="pres">
      <dgm:prSet presAssocID="{0C037AB8-6BBE-4723-8309-A9A13EED4634}" presName="connectorText" presStyleLbl="sibTrans2D1" presStyleIdx="2" presStyleCnt="6"/>
      <dgm:spPr/>
    </dgm:pt>
    <dgm:pt modelId="{5018B67E-7642-461F-ADA9-886E6CDF0CDB}" type="pres">
      <dgm:prSet presAssocID="{B617BDAC-9441-42F5-BC9A-AFDB9C302898}" presName="node" presStyleLbl="node1" presStyleIdx="2" presStyleCnt="6">
        <dgm:presLayoutVars>
          <dgm:bulletEnabled val="1"/>
        </dgm:presLayoutVars>
      </dgm:prSet>
      <dgm:spPr/>
    </dgm:pt>
    <dgm:pt modelId="{610DD92D-0223-4685-A6E7-DD45ABD8F168}" type="pres">
      <dgm:prSet presAssocID="{B8BA476F-34DF-4398-A510-A4F1DFDBFEC7}" presName="parTrans" presStyleLbl="sibTrans2D1" presStyleIdx="3" presStyleCnt="6"/>
      <dgm:spPr/>
    </dgm:pt>
    <dgm:pt modelId="{8E8AD5F2-2FAF-459B-A63A-F437A4FAA237}" type="pres">
      <dgm:prSet presAssocID="{B8BA476F-34DF-4398-A510-A4F1DFDBFEC7}" presName="connectorText" presStyleLbl="sibTrans2D1" presStyleIdx="3" presStyleCnt="6"/>
      <dgm:spPr/>
    </dgm:pt>
    <dgm:pt modelId="{78F71708-0629-4D4F-8F9B-B22E9B2B0CBE}" type="pres">
      <dgm:prSet presAssocID="{C56DC5C5-EE9C-4777-8983-4ED87E91D4CD}" presName="node" presStyleLbl="node1" presStyleIdx="3" presStyleCnt="6">
        <dgm:presLayoutVars>
          <dgm:bulletEnabled val="1"/>
        </dgm:presLayoutVars>
      </dgm:prSet>
      <dgm:spPr/>
    </dgm:pt>
    <dgm:pt modelId="{B224A321-542E-48F9-9B58-6E7C9D634EC1}" type="pres">
      <dgm:prSet presAssocID="{8F0CFF70-8B89-415E-BD20-B2671057E532}" presName="parTrans" presStyleLbl="sibTrans2D1" presStyleIdx="4" presStyleCnt="6"/>
      <dgm:spPr/>
    </dgm:pt>
    <dgm:pt modelId="{5B7C8F89-F97E-486C-8161-0760F39115DC}" type="pres">
      <dgm:prSet presAssocID="{8F0CFF70-8B89-415E-BD20-B2671057E532}" presName="connectorText" presStyleLbl="sibTrans2D1" presStyleIdx="4" presStyleCnt="6"/>
      <dgm:spPr/>
    </dgm:pt>
    <dgm:pt modelId="{D9F4038F-7472-46F6-983E-2FC74EBB09E3}" type="pres">
      <dgm:prSet presAssocID="{D815972C-458D-4FB1-A80D-48F3D4A917A0}" presName="node" presStyleLbl="node1" presStyleIdx="4" presStyleCnt="6">
        <dgm:presLayoutVars>
          <dgm:bulletEnabled val="1"/>
        </dgm:presLayoutVars>
      </dgm:prSet>
      <dgm:spPr/>
    </dgm:pt>
    <dgm:pt modelId="{D6AE7470-78B5-4913-8694-06A5489BCB09}" type="pres">
      <dgm:prSet presAssocID="{A3AB34F1-9DC9-425E-A421-54360CF488AC}" presName="parTrans" presStyleLbl="sibTrans2D1" presStyleIdx="5" presStyleCnt="6"/>
      <dgm:spPr/>
    </dgm:pt>
    <dgm:pt modelId="{712AE72D-CAC5-4F05-9BD0-4F21839D8D22}" type="pres">
      <dgm:prSet presAssocID="{A3AB34F1-9DC9-425E-A421-54360CF488AC}" presName="connectorText" presStyleLbl="sibTrans2D1" presStyleIdx="5" presStyleCnt="6"/>
      <dgm:spPr/>
    </dgm:pt>
    <dgm:pt modelId="{C8C878D6-B965-4AB1-9163-C394DD90358E}" type="pres">
      <dgm:prSet presAssocID="{3DFE541E-1A73-44DC-86C5-4189AD2825C9}" presName="node" presStyleLbl="node1" presStyleIdx="5" presStyleCnt="6">
        <dgm:presLayoutVars>
          <dgm:bulletEnabled val="1"/>
        </dgm:presLayoutVars>
      </dgm:prSet>
      <dgm:spPr/>
    </dgm:pt>
  </dgm:ptLst>
  <dgm:cxnLst>
    <dgm:cxn modelId="{67058807-4479-4DF4-8DE7-78C29A4DBCDA}" type="presOf" srcId="{A3AB34F1-9DC9-425E-A421-54360CF488AC}" destId="{D6AE7470-78B5-4913-8694-06A5489BCB09}" srcOrd="0" destOrd="0" presId="urn:microsoft.com/office/officeart/2005/8/layout/radial5"/>
    <dgm:cxn modelId="{8887B70D-B2C2-453F-A26D-F30400892C3C}" type="presOf" srcId="{D815972C-458D-4FB1-A80D-48F3D4A917A0}" destId="{D9F4038F-7472-46F6-983E-2FC74EBB09E3}" srcOrd="0" destOrd="0" presId="urn:microsoft.com/office/officeart/2005/8/layout/radial5"/>
    <dgm:cxn modelId="{68CD8A0F-CA1C-4B9A-B914-4673F80D2E13}" type="presOf" srcId="{C56DC5C5-EE9C-4777-8983-4ED87E91D4CD}" destId="{78F71708-0629-4D4F-8F9B-B22E9B2B0CBE}" srcOrd="0" destOrd="0" presId="urn:microsoft.com/office/officeart/2005/8/layout/radial5"/>
    <dgm:cxn modelId="{43642F1D-AB9A-446B-A37F-1D856BED4445}" srcId="{3323D8CC-239A-4B31-A759-FD98500C0814}" destId="{823084C0-0147-4810-9B73-14F41C2AC724}" srcOrd="0" destOrd="0" parTransId="{6F60914A-4C59-411A-9F7F-F2778A0C5B10}" sibTransId="{2BFF1DFA-ACDF-4C0A-BB34-B4A7234E47C5}"/>
    <dgm:cxn modelId="{E2903B37-0B30-41C3-BF35-751FAE1B5127}" srcId="{B05E86D2-C6B6-4BCD-B775-2DBC7CDD7D50}" destId="{3323D8CC-239A-4B31-A759-FD98500C0814}" srcOrd="0" destOrd="0" parTransId="{BAABC1B2-2CAF-4E47-BB08-7B380946C76D}" sibTransId="{1AB09A91-9C3E-4220-A388-ECD7292B2F09}"/>
    <dgm:cxn modelId="{2F8B4237-2368-47FF-84B7-1BC4E7B7713B}" type="presOf" srcId="{0C037AB8-6BBE-4723-8309-A9A13EED4634}" destId="{27BBA386-F7FA-402D-AEA9-B8C05C2594FC}" srcOrd="1" destOrd="0" presId="urn:microsoft.com/office/officeart/2005/8/layout/radial5"/>
    <dgm:cxn modelId="{38A5C15D-902E-4FD6-A926-06242827B9FA}" type="presOf" srcId="{8F0CFF70-8B89-415E-BD20-B2671057E532}" destId="{B224A321-542E-48F9-9B58-6E7C9D634EC1}" srcOrd="0" destOrd="0" presId="urn:microsoft.com/office/officeart/2005/8/layout/radial5"/>
    <dgm:cxn modelId="{25E8665E-0354-4D83-A654-A3F1A6EBA777}" type="presOf" srcId="{B8BA476F-34DF-4398-A510-A4F1DFDBFEC7}" destId="{8E8AD5F2-2FAF-459B-A63A-F437A4FAA237}" srcOrd="1" destOrd="0" presId="urn:microsoft.com/office/officeart/2005/8/layout/radial5"/>
    <dgm:cxn modelId="{F76BE244-D85F-47C3-9DD2-B2ABE411DFA1}" srcId="{3323D8CC-239A-4B31-A759-FD98500C0814}" destId="{C56DC5C5-EE9C-4777-8983-4ED87E91D4CD}" srcOrd="3" destOrd="0" parTransId="{B8BA476F-34DF-4398-A510-A4F1DFDBFEC7}" sibTransId="{B89A0AB4-CE71-4FC1-B2E6-BB14C2841EE5}"/>
    <dgm:cxn modelId="{9057DB45-C823-4EC9-8998-900C3C5E0701}" type="presOf" srcId="{B8BA476F-34DF-4398-A510-A4F1DFDBFEC7}" destId="{610DD92D-0223-4685-A6E7-DD45ABD8F168}" srcOrd="0" destOrd="0" presId="urn:microsoft.com/office/officeart/2005/8/layout/radial5"/>
    <dgm:cxn modelId="{F53E5F46-2A62-44B6-B10A-5933E23010A8}" type="presOf" srcId="{EBC5C811-9AAB-4207-9464-3362750C2473}" destId="{BE307986-FAEA-43D8-BB96-0E70F31945FE}" srcOrd="0" destOrd="0" presId="urn:microsoft.com/office/officeart/2005/8/layout/radial5"/>
    <dgm:cxn modelId="{227E9651-C72C-4577-8F5E-02DF07D1CEE8}" type="presOf" srcId="{B05E86D2-C6B6-4BCD-B775-2DBC7CDD7D50}" destId="{97BC29C7-C00A-4106-BF16-E8CFF6F00C7E}" srcOrd="0" destOrd="0" presId="urn:microsoft.com/office/officeart/2005/8/layout/radial5"/>
    <dgm:cxn modelId="{E9B54A73-F737-4203-A702-2727300A5271}" srcId="{3323D8CC-239A-4B31-A759-FD98500C0814}" destId="{B617BDAC-9441-42F5-BC9A-AFDB9C302898}" srcOrd="2" destOrd="0" parTransId="{0C037AB8-6BBE-4723-8309-A9A13EED4634}" sibTransId="{82A00DB6-0043-4720-8A25-D2A996A7975A}"/>
    <dgm:cxn modelId="{102F3554-7982-4802-A8CB-F99299CCC1A0}" type="presOf" srcId="{5CDF355E-DE75-49E3-857F-BE3BEB3446EB}" destId="{5732B73B-21A3-4C51-8828-96B5E6C728AF}" srcOrd="0" destOrd="0" presId="urn:microsoft.com/office/officeart/2005/8/layout/radial5"/>
    <dgm:cxn modelId="{39BB6054-B395-4263-B78D-07A0A9C505B3}" srcId="{3323D8CC-239A-4B31-A759-FD98500C0814}" destId="{D815972C-458D-4FB1-A80D-48F3D4A917A0}" srcOrd="4" destOrd="0" parTransId="{8F0CFF70-8B89-415E-BD20-B2671057E532}" sibTransId="{59ADDF21-BDA2-4D7F-A700-452BC891BCE6}"/>
    <dgm:cxn modelId="{EA53C879-BA5C-4BB4-86B1-7103AF0DDBDC}" type="presOf" srcId="{8F0CFF70-8B89-415E-BD20-B2671057E532}" destId="{5B7C8F89-F97E-486C-8161-0760F39115DC}" srcOrd="1" destOrd="0" presId="urn:microsoft.com/office/officeart/2005/8/layout/radial5"/>
    <dgm:cxn modelId="{0D21887A-73CB-47D4-B5E0-A91FF6830DF9}" type="presOf" srcId="{B617BDAC-9441-42F5-BC9A-AFDB9C302898}" destId="{5018B67E-7642-461F-ADA9-886E6CDF0CDB}" srcOrd="0" destOrd="0" presId="urn:microsoft.com/office/officeart/2005/8/layout/radial5"/>
    <dgm:cxn modelId="{8479FB7A-1004-4EDA-A8FB-CA834671EBBE}" type="presOf" srcId="{6F60914A-4C59-411A-9F7F-F2778A0C5B10}" destId="{8E8C427B-2067-4855-B5E8-EEE9DBE1C87B}" srcOrd="1" destOrd="0" presId="urn:microsoft.com/office/officeart/2005/8/layout/radial5"/>
    <dgm:cxn modelId="{FE692A7D-4E27-424E-B948-CE7FCAF624D0}" type="presOf" srcId="{A3AB34F1-9DC9-425E-A421-54360CF488AC}" destId="{712AE72D-CAC5-4F05-9BD0-4F21839D8D22}" srcOrd="1" destOrd="0" presId="urn:microsoft.com/office/officeart/2005/8/layout/radial5"/>
    <dgm:cxn modelId="{0995B67E-9CD3-4907-8A27-819BABD2557D}" srcId="{3323D8CC-239A-4B31-A759-FD98500C0814}" destId="{5CDF355E-DE75-49E3-857F-BE3BEB3446EB}" srcOrd="1" destOrd="0" parTransId="{EBC5C811-9AAB-4207-9464-3362750C2473}" sibTransId="{725C7BE2-1C2B-4AC5-99D9-748F4EEE67AB}"/>
    <dgm:cxn modelId="{DBF61B90-17D9-41D3-927C-409DE9D9A010}" type="presOf" srcId="{6F60914A-4C59-411A-9F7F-F2778A0C5B10}" destId="{7A1C8796-F6B0-4CC0-ACCA-1C3A6FC76095}" srcOrd="0" destOrd="0" presId="urn:microsoft.com/office/officeart/2005/8/layout/radial5"/>
    <dgm:cxn modelId="{C44CECAF-B1F8-4B0D-A8A3-5C60C5DF1624}" srcId="{3323D8CC-239A-4B31-A759-FD98500C0814}" destId="{3DFE541E-1A73-44DC-86C5-4189AD2825C9}" srcOrd="5" destOrd="0" parTransId="{A3AB34F1-9DC9-425E-A421-54360CF488AC}" sibTransId="{9DE1AA78-4FBC-4CC1-B4EB-36879F9642B6}"/>
    <dgm:cxn modelId="{3D2A02D1-85AE-40D6-B411-1151248806E9}" type="presOf" srcId="{3323D8CC-239A-4B31-A759-FD98500C0814}" destId="{E6FBC638-DA40-4BA0-B52F-DC809C4C6536}" srcOrd="0" destOrd="0" presId="urn:microsoft.com/office/officeart/2005/8/layout/radial5"/>
    <dgm:cxn modelId="{57AB5EDC-C7B6-4688-A701-C5AF763B1B3D}" type="presOf" srcId="{EBC5C811-9AAB-4207-9464-3362750C2473}" destId="{C8CBF5C8-3C09-4341-BDED-AFA7C3D1A7E2}" srcOrd="1" destOrd="0" presId="urn:microsoft.com/office/officeart/2005/8/layout/radial5"/>
    <dgm:cxn modelId="{BDF797E2-908B-4AE6-AEF1-A162CFD4EF3E}" type="presOf" srcId="{0C037AB8-6BBE-4723-8309-A9A13EED4634}" destId="{E17738B3-F662-4492-A145-427AF077D6C3}" srcOrd="0" destOrd="0" presId="urn:microsoft.com/office/officeart/2005/8/layout/radial5"/>
    <dgm:cxn modelId="{9FE155E9-095F-41D7-AC2C-AEE6515D705F}" type="presOf" srcId="{3DFE541E-1A73-44DC-86C5-4189AD2825C9}" destId="{C8C878D6-B965-4AB1-9163-C394DD90358E}" srcOrd="0" destOrd="0" presId="urn:microsoft.com/office/officeart/2005/8/layout/radial5"/>
    <dgm:cxn modelId="{24EBF8F0-928D-47B1-AD5A-3FDD63A07DAD}" type="presOf" srcId="{823084C0-0147-4810-9B73-14F41C2AC724}" destId="{7D1EBFCB-5CFC-43D6-87F7-E42755641BC7}" srcOrd="0" destOrd="0" presId="urn:microsoft.com/office/officeart/2005/8/layout/radial5"/>
    <dgm:cxn modelId="{DA73A056-CCCC-46D5-A37F-F1F9F44857A7}" type="presParOf" srcId="{97BC29C7-C00A-4106-BF16-E8CFF6F00C7E}" destId="{E6FBC638-DA40-4BA0-B52F-DC809C4C6536}" srcOrd="0" destOrd="0" presId="urn:microsoft.com/office/officeart/2005/8/layout/radial5"/>
    <dgm:cxn modelId="{721B9723-F020-416C-BE0D-4690A06687A3}" type="presParOf" srcId="{97BC29C7-C00A-4106-BF16-E8CFF6F00C7E}" destId="{7A1C8796-F6B0-4CC0-ACCA-1C3A6FC76095}" srcOrd="1" destOrd="0" presId="urn:microsoft.com/office/officeart/2005/8/layout/radial5"/>
    <dgm:cxn modelId="{2073055D-53E7-48ED-B042-61732414F10B}" type="presParOf" srcId="{7A1C8796-F6B0-4CC0-ACCA-1C3A6FC76095}" destId="{8E8C427B-2067-4855-B5E8-EEE9DBE1C87B}" srcOrd="0" destOrd="0" presId="urn:microsoft.com/office/officeart/2005/8/layout/radial5"/>
    <dgm:cxn modelId="{0212B15F-50FB-464A-AC50-8E4D50ED00C9}" type="presParOf" srcId="{97BC29C7-C00A-4106-BF16-E8CFF6F00C7E}" destId="{7D1EBFCB-5CFC-43D6-87F7-E42755641BC7}" srcOrd="2" destOrd="0" presId="urn:microsoft.com/office/officeart/2005/8/layout/radial5"/>
    <dgm:cxn modelId="{9A4899E8-8CBB-4800-89DC-9206DE66F14D}" type="presParOf" srcId="{97BC29C7-C00A-4106-BF16-E8CFF6F00C7E}" destId="{BE307986-FAEA-43D8-BB96-0E70F31945FE}" srcOrd="3" destOrd="0" presId="urn:microsoft.com/office/officeart/2005/8/layout/radial5"/>
    <dgm:cxn modelId="{F931CE0A-5C29-47A4-A980-EBA2E245B740}" type="presParOf" srcId="{BE307986-FAEA-43D8-BB96-0E70F31945FE}" destId="{C8CBF5C8-3C09-4341-BDED-AFA7C3D1A7E2}" srcOrd="0" destOrd="0" presId="urn:microsoft.com/office/officeart/2005/8/layout/radial5"/>
    <dgm:cxn modelId="{33EAA167-6B7A-47E5-9412-1001272396ED}" type="presParOf" srcId="{97BC29C7-C00A-4106-BF16-E8CFF6F00C7E}" destId="{5732B73B-21A3-4C51-8828-96B5E6C728AF}" srcOrd="4" destOrd="0" presId="urn:microsoft.com/office/officeart/2005/8/layout/radial5"/>
    <dgm:cxn modelId="{88F0EEA1-B0E5-4814-8E86-F0513A59D9E7}" type="presParOf" srcId="{97BC29C7-C00A-4106-BF16-E8CFF6F00C7E}" destId="{E17738B3-F662-4492-A145-427AF077D6C3}" srcOrd="5" destOrd="0" presId="urn:microsoft.com/office/officeart/2005/8/layout/radial5"/>
    <dgm:cxn modelId="{E49D2D97-056C-45E2-8CC0-7F7B273B5659}" type="presParOf" srcId="{E17738B3-F662-4492-A145-427AF077D6C3}" destId="{27BBA386-F7FA-402D-AEA9-B8C05C2594FC}" srcOrd="0" destOrd="0" presId="urn:microsoft.com/office/officeart/2005/8/layout/radial5"/>
    <dgm:cxn modelId="{1A33ACA9-D80D-48EA-8B1C-D88DE5E2F1F7}" type="presParOf" srcId="{97BC29C7-C00A-4106-BF16-E8CFF6F00C7E}" destId="{5018B67E-7642-461F-ADA9-886E6CDF0CDB}" srcOrd="6" destOrd="0" presId="urn:microsoft.com/office/officeart/2005/8/layout/radial5"/>
    <dgm:cxn modelId="{CBDEB91E-9466-4F30-946B-6191F46BED07}" type="presParOf" srcId="{97BC29C7-C00A-4106-BF16-E8CFF6F00C7E}" destId="{610DD92D-0223-4685-A6E7-DD45ABD8F168}" srcOrd="7" destOrd="0" presId="urn:microsoft.com/office/officeart/2005/8/layout/radial5"/>
    <dgm:cxn modelId="{DDB2A1E0-6D3C-4A67-B3EC-6DBB2D5A2C42}" type="presParOf" srcId="{610DD92D-0223-4685-A6E7-DD45ABD8F168}" destId="{8E8AD5F2-2FAF-459B-A63A-F437A4FAA237}" srcOrd="0" destOrd="0" presId="urn:microsoft.com/office/officeart/2005/8/layout/radial5"/>
    <dgm:cxn modelId="{AE691144-C628-49FC-ACF7-E10FA5B04AA6}" type="presParOf" srcId="{97BC29C7-C00A-4106-BF16-E8CFF6F00C7E}" destId="{78F71708-0629-4D4F-8F9B-B22E9B2B0CBE}" srcOrd="8" destOrd="0" presId="urn:microsoft.com/office/officeart/2005/8/layout/radial5"/>
    <dgm:cxn modelId="{E860D8DA-344B-4F66-B73F-DC0210DA6329}" type="presParOf" srcId="{97BC29C7-C00A-4106-BF16-E8CFF6F00C7E}" destId="{B224A321-542E-48F9-9B58-6E7C9D634EC1}" srcOrd="9" destOrd="0" presId="urn:microsoft.com/office/officeart/2005/8/layout/radial5"/>
    <dgm:cxn modelId="{0607C695-BBE0-4ABB-BDDE-05BB72D7140F}" type="presParOf" srcId="{B224A321-542E-48F9-9B58-6E7C9D634EC1}" destId="{5B7C8F89-F97E-486C-8161-0760F39115DC}" srcOrd="0" destOrd="0" presId="urn:microsoft.com/office/officeart/2005/8/layout/radial5"/>
    <dgm:cxn modelId="{811E8A5A-2995-4392-A235-73B316E8C8C8}" type="presParOf" srcId="{97BC29C7-C00A-4106-BF16-E8CFF6F00C7E}" destId="{D9F4038F-7472-46F6-983E-2FC74EBB09E3}" srcOrd="10" destOrd="0" presId="urn:microsoft.com/office/officeart/2005/8/layout/radial5"/>
    <dgm:cxn modelId="{4376E6A8-F010-4CA3-B0DB-FE4CFB5A374E}" type="presParOf" srcId="{97BC29C7-C00A-4106-BF16-E8CFF6F00C7E}" destId="{D6AE7470-78B5-4913-8694-06A5489BCB09}" srcOrd="11" destOrd="0" presId="urn:microsoft.com/office/officeart/2005/8/layout/radial5"/>
    <dgm:cxn modelId="{4E5BE78B-EBA1-476D-91C1-0E8676BF807D}" type="presParOf" srcId="{D6AE7470-78B5-4913-8694-06A5489BCB09}" destId="{712AE72D-CAC5-4F05-9BD0-4F21839D8D22}" srcOrd="0" destOrd="0" presId="urn:microsoft.com/office/officeart/2005/8/layout/radial5"/>
    <dgm:cxn modelId="{D6503EDA-ABAE-4D18-BF11-F30B17ABFFF4}" type="presParOf" srcId="{97BC29C7-C00A-4106-BF16-E8CFF6F00C7E}" destId="{C8C878D6-B965-4AB1-9163-C394DD90358E}"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0FE064-A253-4244-9D5A-AEF50F06F3FB}" type="doc">
      <dgm:prSet loTypeId="urn:microsoft.com/office/officeart/2005/8/layout/cycle7" loCatId="cycle" qsTypeId="urn:microsoft.com/office/officeart/2005/8/quickstyle/simple3" qsCatId="simple" csTypeId="urn:microsoft.com/office/officeart/2005/8/colors/colorful5" csCatId="colorful" phldr="1"/>
      <dgm:spPr/>
      <dgm:t>
        <a:bodyPr/>
        <a:lstStyle/>
        <a:p>
          <a:endParaRPr lang="de-DE"/>
        </a:p>
      </dgm:t>
    </dgm:pt>
    <dgm:pt modelId="{9C3EB577-2C23-4521-9E24-4E35DC54890F}">
      <dgm:prSet phldrT="[Text]" custT="1"/>
      <dgm:spPr/>
      <dgm:t>
        <a:bodyPr/>
        <a:lstStyle/>
        <a:p>
          <a:pPr algn="ctr"/>
          <a:r>
            <a:rPr lang="de-DE" sz="2400" b="1" u="sng" dirty="0"/>
            <a:t>Wirklichkeit</a:t>
          </a:r>
        </a:p>
        <a:p>
          <a:pPr algn="l"/>
          <a:r>
            <a:rPr lang="de-DE" sz="1400" dirty="0"/>
            <a:t>Das Sein als Ganzes.</a:t>
          </a:r>
        </a:p>
        <a:p>
          <a:pPr algn="l"/>
          <a:r>
            <a:rPr lang="de-DE" sz="1400" dirty="0"/>
            <a:t>Natürlich/sichtbare Welt und die unsichtbare Welt.</a:t>
          </a:r>
        </a:p>
      </dgm:t>
    </dgm:pt>
    <dgm:pt modelId="{A40EE2F4-F8C2-4B83-B9FA-4E6C0F539248}" type="parTrans" cxnId="{150A7326-8574-40C3-B8B8-31CC2E852D9A}">
      <dgm:prSet/>
      <dgm:spPr/>
      <dgm:t>
        <a:bodyPr/>
        <a:lstStyle/>
        <a:p>
          <a:endParaRPr lang="de-DE"/>
        </a:p>
      </dgm:t>
    </dgm:pt>
    <dgm:pt modelId="{3C456E57-BCD1-4740-AE34-9AA2433BA55D}" type="sibTrans" cxnId="{150A7326-8574-40C3-B8B8-31CC2E852D9A}">
      <dgm:prSet/>
      <dgm:spPr/>
      <dgm:t>
        <a:bodyPr/>
        <a:lstStyle/>
        <a:p>
          <a:r>
            <a:rPr lang="de-DE" dirty="0"/>
            <a:t>Natürliche, sichtbare Welt auf ihrer fundamentalsten Ebene.</a:t>
          </a:r>
        </a:p>
      </dgm:t>
    </dgm:pt>
    <dgm:pt modelId="{665B6746-4E48-488C-9EF4-8E0D3B3CB3E7}">
      <dgm:prSet phldrT="[Text]" custT="1"/>
      <dgm:spPr/>
      <dgm:t>
        <a:bodyPr/>
        <a:lstStyle/>
        <a:p>
          <a:pPr algn="ctr">
            <a:spcAft>
              <a:spcPct val="35000"/>
            </a:spcAft>
          </a:pPr>
          <a:r>
            <a:rPr lang="de-DE" sz="2400" b="1" u="sng" dirty="0"/>
            <a:t>Potentia</a:t>
          </a:r>
        </a:p>
        <a:p>
          <a:pPr algn="l">
            <a:spcAft>
              <a:spcPts val="0"/>
            </a:spcAft>
          </a:pPr>
          <a:r>
            <a:rPr lang="de-DE" sz="1200" b="0" u="none" dirty="0">
              <a:sym typeface="Wingdings" panose="05000000000000000000" pitchFamily="2" charset="2"/>
            </a:rPr>
            <a:t> Tendenzen/Möglichkeiten</a:t>
          </a:r>
        </a:p>
        <a:p>
          <a:pPr algn="l">
            <a:spcAft>
              <a:spcPts val="0"/>
            </a:spcAft>
          </a:pPr>
          <a:r>
            <a:rPr lang="de-DE" sz="1200" b="0" u="none" dirty="0">
              <a:sym typeface="Wingdings" panose="05000000000000000000" pitchFamily="2" charset="2"/>
            </a:rPr>
            <a:t> Keine </a:t>
          </a:r>
          <a:r>
            <a:rPr lang="de-DE" sz="1200" b="0" dirty="0"/>
            <a:t>intrinsische Identität von Objekten.</a:t>
          </a:r>
        </a:p>
        <a:p>
          <a:pPr algn="l">
            <a:spcAft>
              <a:spcPts val="0"/>
            </a:spcAft>
          </a:pPr>
          <a:r>
            <a:rPr lang="de-DE" sz="1200" b="0" u="none" dirty="0">
              <a:sym typeface="Wingdings" panose="05000000000000000000" pitchFamily="2" charset="2"/>
            </a:rPr>
            <a:t>  Dispositionale Eigenschaften</a:t>
          </a:r>
        </a:p>
        <a:p>
          <a:pPr algn="l">
            <a:spcAft>
              <a:spcPts val="0"/>
            </a:spcAft>
          </a:pPr>
          <a:r>
            <a:rPr lang="de-DE" sz="1200" b="0" u="none" dirty="0">
              <a:sym typeface="Wingdings" panose="05000000000000000000" pitchFamily="2" charset="2"/>
            </a:rPr>
            <a:t> Probabilität</a:t>
          </a:r>
          <a:endParaRPr lang="de-DE" sz="1200" b="0" u="none" dirty="0"/>
        </a:p>
      </dgm:t>
    </dgm:pt>
    <dgm:pt modelId="{A9AF38A0-A3F1-4E34-98FA-3A470C64E4FC}" type="parTrans" cxnId="{B97D2EE7-A94E-40FA-AEEA-EA45F9CBB9DF}">
      <dgm:prSet/>
      <dgm:spPr/>
      <dgm:t>
        <a:bodyPr/>
        <a:lstStyle/>
        <a:p>
          <a:endParaRPr lang="de-DE"/>
        </a:p>
      </dgm:t>
    </dgm:pt>
    <dgm:pt modelId="{10E1BDDA-E970-4C79-AE37-7088FECDAF69}" type="sibTrans" cxnId="{B97D2EE7-A94E-40FA-AEEA-EA45F9CBB9DF}">
      <dgm:prSet custT="1"/>
      <dgm:spPr/>
      <dgm:t>
        <a:bodyPr/>
        <a:lstStyle/>
        <a:p>
          <a:r>
            <a:rPr lang="de-DE" sz="1600" b="1" dirty="0"/>
            <a:t>Dekohärenz</a:t>
          </a:r>
        </a:p>
      </dgm:t>
    </dgm:pt>
    <dgm:pt modelId="{A2EE7126-8FF3-41A3-BD90-77BE81C4BE9A}">
      <dgm:prSet phldrT="[Text]" custT="1"/>
      <dgm:spPr/>
      <dgm:t>
        <a:bodyPr/>
        <a:lstStyle/>
        <a:p>
          <a:pPr algn="ctr">
            <a:spcAft>
              <a:spcPct val="35000"/>
            </a:spcAft>
          </a:pPr>
          <a:r>
            <a:rPr lang="de-DE" sz="2800" b="1" u="sng" dirty="0"/>
            <a:t>Realität</a:t>
          </a:r>
        </a:p>
        <a:p>
          <a:pPr algn="l">
            <a:spcAft>
              <a:spcPts val="0"/>
            </a:spcAft>
          </a:pPr>
          <a:r>
            <a:rPr lang="de-DE" sz="1200" dirty="0">
              <a:sym typeface="Wingdings" panose="05000000000000000000" pitchFamily="2" charset="2"/>
            </a:rPr>
            <a:t> Klassische Physik</a:t>
          </a:r>
        </a:p>
        <a:p>
          <a:pPr algn="l">
            <a:spcAft>
              <a:spcPts val="0"/>
            </a:spcAft>
          </a:pPr>
          <a:r>
            <a:rPr lang="de-DE" sz="1200" dirty="0">
              <a:sym typeface="Wingdings" panose="05000000000000000000" pitchFamily="2" charset="2"/>
            </a:rPr>
            <a:t> Deterministisch</a:t>
          </a:r>
        </a:p>
        <a:p>
          <a:pPr algn="l">
            <a:spcAft>
              <a:spcPts val="0"/>
            </a:spcAft>
          </a:pPr>
          <a:r>
            <a:rPr lang="de-DE" sz="1200" dirty="0">
              <a:sym typeface="Wingdings" panose="05000000000000000000" pitchFamily="2" charset="2"/>
            </a:rPr>
            <a:t> Zeitpfeil</a:t>
          </a:r>
        </a:p>
        <a:p>
          <a:pPr algn="l">
            <a:spcAft>
              <a:spcPct val="35000"/>
            </a:spcAft>
          </a:pPr>
          <a:endParaRPr lang="de-DE" sz="1500" dirty="0"/>
        </a:p>
      </dgm:t>
    </dgm:pt>
    <dgm:pt modelId="{04E9D5CB-E22C-4C1F-8C21-BE5DDFFF6F01}" type="parTrans" cxnId="{52510C72-8A1A-4C7C-995B-A0A4CDFCC503}">
      <dgm:prSet/>
      <dgm:spPr/>
      <dgm:t>
        <a:bodyPr/>
        <a:lstStyle/>
        <a:p>
          <a:endParaRPr lang="de-DE"/>
        </a:p>
      </dgm:t>
    </dgm:pt>
    <dgm:pt modelId="{F9395426-0B56-4AE7-8785-C94BA0EFB477}" type="sibTrans" cxnId="{52510C72-8A1A-4C7C-995B-A0A4CDFCC503}">
      <dgm:prSet custT="1">
        <dgm:style>
          <a:lnRef idx="2">
            <a:schemeClr val="accent2"/>
          </a:lnRef>
          <a:fillRef idx="1">
            <a:schemeClr val="lt1"/>
          </a:fillRef>
          <a:effectRef idx="0">
            <a:schemeClr val="accent2"/>
          </a:effectRef>
          <a:fontRef idx="minor">
            <a:schemeClr val="dk1"/>
          </a:fontRef>
        </dgm:style>
      </dgm:prSet>
      <dgm:spPr>
        <a:ln w="38100"/>
      </dgm:spPr>
      <dgm:t>
        <a:bodyPr/>
        <a:lstStyle/>
        <a:p>
          <a:pPr algn="ctr">
            <a:spcAft>
              <a:spcPct val="35000"/>
            </a:spcAft>
          </a:pPr>
          <a:r>
            <a:rPr lang="de-DE" sz="1600" dirty="0"/>
            <a:t>Verursacht durch einen Beobachter.</a:t>
          </a:r>
          <a:r>
            <a:rPr lang="de-DE" sz="1200" dirty="0">
              <a:sym typeface="Wingdings" panose="05000000000000000000" pitchFamily="2" charset="2"/>
            </a:rPr>
            <a:t> </a:t>
          </a:r>
          <a:r>
            <a:rPr lang="de-DE" sz="1100" dirty="0">
              <a:sym typeface="Wingdings" panose="05000000000000000000" pitchFamily="2" charset="2"/>
            </a:rPr>
            <a:t>Subjekt und/oder Objekt und/oder Ereignis</a:t>
          </a:r>
          <a:endParaRPr lang="de-DE" sz="1100" dirty="0"/>
        </a:p>
      </dgm:t>
    </dgm:pt>
    <dgm:pt modelId="{51015A9E-1DD2-4465-8277-F2969650633B}" type="pres">
      <dgm:prSet presAssocID="{720FE064-A253-4244-9D5A-AEF50F06F3FB}" presName="Name0" presStyleCnt="0">
        <dgm:presLayoutVars>
          <dgm:dir/>
          <dgm:resizeHandles val="exact"/>
        </dgm:presLayoutVars>
      </dgm:prSet>
      <dgm:spPr/>
    </dgm:pt>
    <dgm:pt modelId="{E5F26699-D75E-4A54-88BC-6E7784DF5D55}" type="pres">
      <dgm:prSet presAssocID="{9C3EB577-2C23-4521-9E24-4E35DC54890F}" presName="node" presStyleLbl="node1" presStyleIdx="0" presStyleCnt="3">
        <dgm:presLayoutVars>
          <dgm:bulletEnabled val="1"/>
        </dgm:presLayoutVars>
      </dgm:prSet>
      <dgm:spPr/>
    </dgm:pt>
    <dgm:pt modelId="{8B10A64A-642F-44E4-ADFB-A097F2B04196}" type="pres">
      <dgm:prSet presAssocID="{3C456E57-BCD1-4740-AE34-9AA2433BA55D}" presName="sibTrans" presStyleLbl="sibTrans2D1" presStyleIdx="0" presStyleCnt="3" custScaleX="207997" custScaleY="162234" custLinFactX="3870" custLinFactY="-16716" custLinFactNeighborX="100000" custLinFactNeighborY="-100000"/>
      <dgm:spPr>
        <a:prstGeom prst="rightArrow">
          <a:avLst/>
        </a:prstGeom>
      </dgm:spPr>
    </dgm:pt>
    <dgm:pt modelId="{2868C120-CE60-4A93-A7E4-7922A115B0A7}" type="pres">
      <dgm:prSet presAssocID="{3C456E57-BCD1-4740-AE34-9AA2433BA55D}" presName="connectorText" presStyleLbl="sibTrans2D1" presStyleIdx="0" presStyleCnt="3"/>
      <dgm:spPr>
        <a:prstGeom prst="rightArrow">
          <a:avLst/>
        </a:prstGeom>
      </dgm:spPr>
    </dgm:pt>
    <dgm:pt modelId="{DE4FFFA9-1285-42EF-8C7D-351F6B14AA42}" type="pres">
      <dgm:prSet presAssocID="{665B6746-4E48-488C-9EF4-8E0D3B3CB3E7}" presName="node" presStyleLbl="node1" presStyleIdx="1" presStyleCnt="3" custRadScaleRad="123170" custRadScaleInc="-68710">
        <dgm:presLayoutVars>
          <dgm:bulletEnabled val="1"/>
        </dgm:presLayoutVars>
      </dgm:prSet>
      <dgm:spPr/>
    </dgm:pt>
    <dgm:pt modelId="{87232286-91FD-4D31-8C46-57A3D4AC8CF2}" type="pres">
      <dgm:prSet presAssocID="{10E1BDDA-E970-4C79-AE37-7088FECDAF69}" presName="sibTrans" presStyleLbl="sibTrans2D1" presStyleIdx="1" presStyleCnt="3" custScaleX="268310" custScaleY="138711" custLinFactNeighborX="4110" custLinFactNeighborY="14882"/>
      <dgm:spPr>
        <a:prstGeom prst="rightArrow">
          <a:avLst/>
        </a:prstGeom>
      </dgm:spPr>
    </dgm:pt>
    <dgm:pt modelId="{2F59D0F4-47AE-480F-8CC4-C6E80CABB065}" type="pres">
      <dgm:prSet presAssocID="{10E1BDDA-E970-4C79-AE37-7088FECDAF69}" presName="connectorText" presStyleLbl="sibTrans2D1" presStyleIdx="1" presStyleCnt="3"/>
      <dgm:spPr/>
    </dgm:pt>
    <dgm:pt modelId="{6CA51470-3E70-43FE-A93F-7E85CAC6DEA6}" type="pres">
      <dgm:prSet presAssocID="{A2EE7126-8FF3-41A3-BD90-77BE81C4BE9A}" presName="node" presStyleLbl="node1" presStyleIdx="2" presStyleCnt="3">
        <dgm:presLayoutVars>
          <dgm:bulletEnabled val="1"/>
        </dgm:presLayoutVars>
      </dgm:prSet>
      <dgm:spPr/>
    </dgm:pt>
    <dgm:pt modelId="{3B3CB8DA-D172-4981-8477-099F45036A34}" type="pres">
      <dgm:prSet presAssocID="{F9395426-0B56-4AE7-8785-C94BA0EFB477}" presName="sibTrans" presStyleLbl="sibTrans2D1" presStyleIdx="2" presStyleCnt="3" custAng="4508469" custScaleX="398373" custScaleY="189939" custLinFactX="200000" custLinFactY="154548" custLinFactNeighborX="237517" custLinFactNeighborY="200000"/>
      <dgm:spPr>
        <a:prstGeom prst="leftArrow">
          <a:avLst/>
        </a:prstGeom>
      </dgm:spPr>
    </dgm:pt>
    <dgm:pt modelId="{494A6B2E-1795-4384-ABC6-2161256F0D26}" type="pres">
      <dgm:prSet presAssocID="{F9395426-0B56-4AE7-8785-C94BA0EFB477}" presName="connectorText" presStyleLbl="sibTrans2D1" presStyleIdx="2" presStyleCnt="3"/>
      <dgm:spPr/>
    </dgm:pt>
  </dgm:ptLst>
  <dgm:cxnLst>
    <dgm:cxn modelId="{EFCB010F-56D2-42FB-9B82-4CEC02F170E2}" type="presOf" srcId="{3C456E57-BCD1-4740-AE34-9AA2433BA55D}" destId="{2868C120-CE60-4A93-A7E4-7922A115B0A7}" srcOrd="1" destOrd="0" presId="urn:microsoft.com/office/officeart/2005/8/layout/cycle7"/>
    <dgm:cxn modelId="{150A7326-8574-40C3-B8B8-31CC2E852D9A}" srcId="{720FE064-A253-4244-9D5A-AEF50F06F3FB}" destId="{9C3EB577-2C23-4521-9E24-4E35DC54890F}" srcOrd="0" destOrd="0" parTransId="{A40EE2F4-F8C2-4B83-B9FA-4E6C0F539248}" sibTransId="{3C456E57-BCD1-4740-AE34-9AA2433BA55D}"/>
    <dgm:cxn modelId="{F7B9BB69-FE1F-4D78-B36F-F8C24F5DD1F5}" type="presOf" srcId="{10E1BDDA-E970-4C79-AE37-7088FECDAF69}" destId="{2F59D0F4-47AE-480F-8CC4-C6E80CABB065}" srcOrd="1" destOrd="0" presId="urn:microsoft.com/office/officeart/2005/8/layout/cycle7"/>
    <dgm:cxn modelId="{687ABF4A-6190-481C-A69D-7108C4E2A5CC}" type="presOf" srcId="{10E1BDDA-E970-4C79-AE37-7088FECDAF69}" destId="{87232286-91FD-4D31-8C46-57A3D4AC8CF2}" srcOrd="0" destOrd="0" presId="urn:microsoft.com/office/officeart/2005/8/layout/cycle7"/>
    <dgm:cxn modelId="{52510C72-8A1A-4C7C-995B-A0A4CDFCC503}" srcId="{720FE064-A253-4244-9D5A-AEF50F06F3FB}" destId="{A2EE7126-8FF3-41A3-BD90-77BE81C4BE9A}" srcOrd="2" destOrd="0" parTransId="{04E9D5CB-E22C-4C1F-8C21-BE5DDFFF6F01}" sibTransId="{F9395426-0B56-4AE7-8785-C94BA0EFB477}"/>
    <dgm:cxn modelId="{2973DE79-6EC2-436B-ABF5-3ACC35EA79F1}" type="presOf" srcId="{F9395426-0B56-4AE7-8785-C94BA0EFB477}" destId="{3B3CB8DA-D172-4981-8477-099F45036A34}" srcOrd="0" destOrd="0" presId="urn:microsoft.com/office/officeart/2005/8/layout/cycle7"/>
    <dgm:cxn modelId="{2225D08A-2B37-4463-95F2-C33921D5DB81}" type="presOf" srcId="{9C3EB577-2C23-4521-9E24-4E35DC54890F}" destId="{E5F26699-D75E-4A54-88BC-6E7784DF5D55}" srcOrd="0" destOrd="0" presId="urn:microsoft.com/office/officeart/2005/8/layout/cycle7"/>
    <dgm:cxn modelId="{18BF398C-02D7-4E4C-95C5-1D0E76F248CD}" type="presOf" srcId="{F9395426-0B56-4AE7-8785-C94BA0EFB477}" destId="{494A6B2E-1795-4384-ABC6-2161256F0D26}" srcOrd="1" destOrd="0" presId="urn:microsoft.com/office/officeart/2005/8/layout/cycle7"/>
    <dgm:cxn modelId="{6827DAB7-FFE0-4BD7-8DDB-21FAA373EFC0}" type="presOf" srcId="{A2EE7126-8FF3-41A3-BD90-77BE81C4BE9A}" destId="{6CA51470-3E70-43FE-A93F-7E85CAC6DEA6}" srcOrd="0" destOrd="0" presId="urn:microsoft.com/office/officeart/2005/8/layout/cycle7"/>
    <dgm:cxn modelId="{FADDCFC0-0750-40D2-965B-4543EB378E66}" type="presOf" srcId="{720FE064-A253-4244-9D5A-AEF50F06F3FB}" destId="{51015A9E-1DD2-4465-8277-F2969650633B}" srcOrd="0" destOrd="0" presId="urn:microsoft.com/office/officeart/2005/8/layout/cycle7"/>
    <dgm:cxn modelId="{206361C1-7B96-4156-8668-F088C135A64C}" type="presOf" srcId="{665B6746-4E48-488C-9EF4-8E0D3B3CB3E7}" destId="{DE4FFFA9-1285-42EF-8C7D-351F6B14AA42}" srcOrd="0" destOrd="0" presId="urn:microsoft.com/office/officeart/2005/8/layout/cycle7"/>
    <dgm:cxn modelId="{262C63DD-A967-4098-A534-0D692AAC8719}" type="presOf" srcId="{3C456E57-BCD1-4740-AE34-9AA2433BA55D}" destId="{8B10A64A-642F-44E4-ADFB-A097F2B04196}" srcOrd="0" destOrd="0" presId="urn:microsoft.com/office/officeart/2005/8/layout/cycle7"/>
    <dgm:cxn modelId="{B97D2EE7-A94E-40FA-AEEA-EA45F9CBB9DF}" srcId="{720FE064-A253-4244-9D5A-AEF50F06F3FB}" destId="{665B6746-4E48-488C-9EF4-8E0D3B3CB3E7}" srcOrd="1" destOrd="0" parTransId="{A9AF38A0-A3F1-4E34-98FA-3A470C64E4FC}" sibTransId="{10E1BDDA-E970-4C79-AE37-7088FECDAF69}"/>
    <dgm:cxn modelId="{76ABEA2C-6567-4C41-B0D0-A81102D8EC7C}" type="presParOf" srcId="{51015A9E-1DD2-4465-8277-F2969650633B}" destId="{E5F26699-D75E-4A54-88BC-6E7784DF5D55}" srcOrd="0" destOrd="0" presId="urn:microsoft.com/office/officeart/2005/8/layout/cycle7"/>
    <dgm:cxn modelId="{CD5BED44-CDE6-4DF5-8AD4-9E65D0B22DC5}" type="presParOf" srcId="{51015A9E-1DD2-4465-8277-F2969650633B}" destId="{8B10A64A-642F-44E4-ADFB-A097F2B04196}" srcOrd="1" destOrd="0" presId="urn:microsoft.com/office/officeart/2005/8/layout/cycle7"/>
    <dgm:cxn modelId="{5F86FF5B-A252-47FE-B73A-5E9D9EB54B90}" type="presParOf" srcId="{8B10A64A-642F-44E4-ADFB-A097F2B04196}" destId="{2868C120-CE60-4A93-A7E4-7922A115B0A7}" srcOrd="0" destOrd="0" presId="urn:microsoft.com/office/officeart/2005/8/layout/cycle7"/>
    <dgm:cxn modelId="{864BA4B8-F108-45A7-97C0-12FEAD794FBF}" type="presParOf" srcId="{51015A9E-1DD2-4465-8277-F2969650633B}" destId="{DE4FFFA9-1285-42EF-8C7D-351F6B14AA42}" srcOrd="2" destOrd="0" presId="urn:microsoft.com/office/officeart/2005/8/layout/cycle7"/>
    <dgm:cxn modelId="{E623AB3F-43DA-49B4-A904-5DDBF84BCB3F}" type="presParOf" srcId="{51015A9E-1DD2-4465-8277-F2969650633B}" destId="{87232286-91FD-4D31-8C46-57A3D4AC8CF2}" srcOrd="3" destOrd="0" presId="urn:microsoft.com/office/officeart/2005/8/layout/cycle7"/>
    <dgm:cxn modelId="{6E855F4A-74FC-4D20-863D-F082F9F6EFA4}" type="presParOf" srcId="{87232286-91FD-4D31-8C46-57A3D4AC8CF2}" destId="{2F59D0F4-47AE-480F-8CC4-C6E80CABB065}" srcOrd="0" destOrd="0" presId="urn:microsoft.com/office/officeart/2005/8/layout/cycle7"/>
    <dgm:cxn modelId="{5C70CE35-A604-4A58-9C68-7755DA092B58}" type="presParOf" srcId="{51015A9E-1DD2-4465-8277-F2969650633B}" destId="{6CA51470-3E70-43FE-A93F-7E85CAC6DEA6}" srcOrd="4" destOrd="0" presId="urn:microsoft.com/office/officeart/2005/8/layout/cycle7"/>
    <dgm:cxn modelId="{D6DD7033-B398-41F1-BC3E-38D0D0098F82}" type="presParOf" srcId="{51015A9E-1DD2-4465-8277-F2969650633B}" destId="{3B3CB8DA-D172-4981-8477-099F45036A34}" srcOrd="5" destOrd="0" presId="urn:microsoft.com/office/officeart/2005/8/layout/cycle7"/>
    <dgm:cxn modelId="{E1343A68-1241-497F-B6D4-E2AB057AB9A0}" type="presParOf" srcId="{3B3CB8DA-D172-4981-8477-099F45036A34}" destId="{494A6B2E-1795-4384-ABC6-2161256F0D26}"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1495B6-02D5-4FC1-98FE-58A2EF2695FC}" type="doc">
      <dgm:prSet loTypeId="urn:microsoft.com/office/officeart/2005/8/layout/cycle7" loCatId="cycle" qsTypeId="urn:microsoft.com/office/officeart/2005/8/quickstyle/simple1" qsCatId="simple" csTypeId="urn:microsoft.com/office/officeart/2005/8/colors/colorful5" csCatId="colorful" phldr="1"/>
      <dgm:spPr/>
      <dgm:t>
        <a:bodyPr/>
        <a:lstStyle/>
        <a:p>
          <a:endParaRPr lang="de-DE"/>
        </a:p>
      </dgm:t>
    </dgm:pt>
    <dgm:pt modelId="{6C11AAD8-4CA7-4394-A4FC-926C9CDBB80A}">
      <dgm:prSet phldrT="[Text]" custT="1"/>
      <dgm:spPr/>
      <dgm:t>
        <a:bodyPr/>
        <a:lstStyle/>
        <a:p>
          <a:pPr algn="ctr">
            <a:lnSpc>
              <a:spcPct val="90000"/>
            </a:lnSpc>
            <a:spcAft>
              <a:spcPct val="35000"/>
            </a:spcAft>
          </a:pPr>
          <a:r>
            <a:rPr lang="de-DE" sz="2700" dirty="0"/>
            <a:t>Ereignis</a:t>
          </a:r>
        </a:p>
        <a:p>
          <a:pPr algn="l">
            <a:lnSpc>
              <a:spcPct val="100000"/>
            </a:lnSpc>
            <a:spcAft>
              <a:spcPts val="0"/>
            </a:spcAft>
          </a:pPr>
          <a:r>
            <a:rPr lang="de-DE" sz="1200" dirty="0">
              <a:sym typeface="Wingdings" panose="05000000000000000000" pitchFamily="2" charset="2"/>
            </a:rPr>
            <a:t></a:t>
          </a:r>
          <a:r>
            <a:rPr lang="de-DE" sz="1200" dirty="0"/>
            <a:t> </a:t>
          </a:r>
          <a:r>
            <a:rPr lang="de-DE" sz="1200" b="1" dirty="0"/>
            <a:t>Quantensysteme ohne „intrinsische  Identität“.</a:t>
          </a:r>
        </a:p>
        <a:p>
          <a:pPr algn="l">
            <a:lnSpc>
              <a:spcPct val="100000"/>
            </a:lnSpc>
            <a:spcAft>
              <a:spcPts val="0"/>
            </a:spcAft>
          </a:pPr>
          <a:r>
            <a:rPr lang="de-DE" sz="1200" b="1" dirty="0">
              <a:solidFill>
                <a:srgbClr val="FF0000"/>
              </a:solidFill>
              <a:sym typeface="Wingdings" panose="05000000000000000000" pitchFamily="2" charset="2"/>
            </a:rPr>
            <a:t> Keine Zeitrichtung!</a:t>
          </a:r>
          <a:endParaRPr lang="de-DE" sz="1200" b="1" dirty="0">
            <a:solidFill>
              <a:srgbClr val="FF0000"/>
            </a:solidFill>
          </a:endParaRPr>
        </a:p>
      </dgm:t>
    </dgm:pt>
    <dgm:pt modelId="{487564CB-164F-4C89-8557-AAD4EDE8B4EE}" type="parTrans" cxnId="{F56C0277-F47A-47D6-9A5D-03CB6B6FC0F0}">
      <dgm:prSet/>
      <dgm:spPr/>
      <dgm:t>
        <a:bodyPr/>
        <a:lstStyle/>
        <a:p>
          <a:endParaRPr lang="de-DE"/>
        </a:p>
      </dgm:t>
    </dgm:pt>
    <dgm:pt modelId="{36089A09-C388-4F51-80BD-6E21ECE1A2C6}" type="sibTrans" cxnId="{F56C0277-F47A-47D6-9A5D-03CB6B6FC0F0}">
      <dgm:prSet/>
      <dgm:spPr/>
      <dgm:t>
        <a:bodyPr/>
        <a:lstStyle/>
        <a:p>
          <a:r>
            <a:rPr lang="de-DE" dirty="0"/>
            <a:t>Beeinflussung</a:t>
          </a:r>
        </a:p>
      </dgm:t>
    </dgm:pt>
    <dgm:pt modelId="{7530719C-76F7-4949-9C6E-7F81F5DF36CB}">
      <dgm:prSet phldrT="[Text]" custT="1"/>
      <dgm:spPr/>
      <dgm:t>
        <a:bodyPr/>
        <a:lstStyle/>
        <a:p>
          <a:pPr algn="ctr"/>
          <a:r>
            <a:rPr lang="de-DE" sz="2700" dirty="0"/>
            <a:t>Objekt</a:t>
          </a:r>
        </a:p>
        <a:p>
          <a:pPr algn="l"/>
          <a:r>
            <a:rPr lang="de-DE" sz="1200" dirty="0">
              <a:sym typeface="Wingdings" panose="05000000000000000000" pitchFamily="2" charset="2"/>
            </a:rPr>
            <a:t> Natürliche Phänomene</a:t>
          </a:r>
        </a:p>
        <a:p>
          <a:pPr algn="l"/>
          <a:r>
            <a:rPr lang="de-DE" sz="1200" dirty="0">
              <a:sym typeface="Wingdings" panose="05000000000000000000" pitchFamily="2" charset="2"/>
            </a:rPr>
            <a:t> Mathematische Objekte</a:t>
          </a:r>
          <a:endParaRPr lang="de-DE" sz="1600" dirty="0"/>
        </a:p>
      </dgm:t>
    </dgm:pt>
    <dgm:pt modelId="{009238A3-A4ED-4ECF-A5BB-D301B909FED6}" type="parTrans" cxnId="{E661DEFC-2E89-4E10-8636-FEA5ADFFD4A1}">
      <dgm:prSet/>
      <dgm:spPr/>
      <dgm:t>
        <a:bodyPr/>
        <a:lstStyle/>
        <a:p>
          <a:endParaRPr lang="de-DE"/>
        </a:p>
      </dgm:t>
    </dgm:pt>
    <dgm:pt modelId="{5418538C-BAC2-4179-9CA2-7041CACC1BA6}" type="sibTrans" cxnId="{E661DEFC-2E89-4E10-8636-FEA5ADFFD4A1}">
      <dgm:prSet/>
      <dgm:spPr/>
      <dgm:t>
        <a:bodyPr/>
        <a:lstStyle/>
        <a:p>
          <a:r>
            <a:rPr lang="de-DE" dirty="0"/>
            <a:t>Interagieren</a:t>
          </a:r>
        </a:p>
      </dgm:t>
    </dgm:pt>
    <dgm:pt modelId="{48F19672-AC5B-4CA7-8A60-6058A7ABFBC2}">
      <dgm:prSet phldrT="[Text]" custT="1"/>
      <dgm:spPr/>
      <dgm:t>
        <a:bodyPr/>
        <a:lstStyle/>
        <a:p>
          <a:pPr algn="ctr"/>
          <a:r>
            <a:rPr lang="de-DE" sz="2700" dirty="0"/>
            <a:t>Subjekt</a:t>
          </a:r>
        </a:p>
        <a:p>
          <a:pPr algn="l"/>
          <a:r>
            <a:rPr lang="de-DE" sz="1200" dirty="0">
              <a:sym typeface="Wingdings" panose="05000000000000000000" pitchFamily="2" charset="2"/>
            </a:rPr>
            <a:t> Bewusstsein</a:t>
          </a:r>
        </a:p>
        <a:p>
          <a:pPr algn="l"/>
          <a:r>
            <a:rPr lang="de-DE" sz="1200" dirty="0">
              <a:sym typeface="Wingdings" panose="05000000000000000000" pitchFamily="2" charset="2"/>
            </a:rPr>
            <a:t> </a:t>
          </a:r>
          <a:endParaRPr lang="de-DE" sz="1200" dirty="0"/>
        </a:p>
      </dgm:t>
    </dgm:pt>
    <dgm:pt modelId="{3E0B5836-C7B7-4CA4-9BCC-9996D73787CF}" type="parTrans" cxnId="{D471ED1E-32EB-44DF-936B-F827185CF9D2}">
      <dgm:prSet/>
      <dgm:spPr/>
      <dgm:t>
        <a:bodyPr/>
        <a:lstStyle/>
        <a:p>
          <a:endParaRPr lang="de-DE"/>
        </a:p>
      </dgm:t>
    </dgm:pt>
    <dgm:pt modelId="{8AE2978A-34F2-4E2E-9E6E-E7F24DCD302E}" type="sibTrans" cxnId="{D471ED1E-32EB-44DF-936B-F827185CF9D2}">
      <dgm:prSet/>
      <dgm:spPr/>
      <dgm:t>
        <a:bodyPr/>
        <a:lstStyle/>
        <a:p>
          <a:r>
            <a:rPr lang="de-DE" dirty="0"/>
            <a:t>Beeinflussung</a:t>
          </a:r>
        </a:p>
      </dgm:t>
    </dgm:pt>
    <dgm:pt modelId="{3E7465FA-EB2F-44BC-832E-0EB63AEEBDDC}" type="pres">
      <dgm:prSet presAssocID="{E91495B6-02D5-4FC1-98FE-58A2EF2695FC}" presName="Name0" presStyleCnt="0">
        <dgm:presLayoutVars>
          <dgm:dir/>
          <dgm:resizeHandles val="exact"/>
        </dgm:presLayoutVars>
      </dgm:prSet>
      <dgm:spPr/>
    </dgm:pt>
    <dgm:pt modelId="{033FDA1E-ADBD-4C8F-AE82-BEA09CEE1F15}" type="pres">
      <dgm:prSet presAssocID="{6C11AAD8-4CA7-4394-A4FC-926C9CDBB80A}" presName="node" presStyleLbl="node1" presStyleIdx="0" presStyleCnt="3" custScaleX="152360">
        <dgm:presLayoutVars>
          <dgm:bulletEnabled val="1"/>
        </dgm:presLayoutVars>
      </dgm:prSet>
      <dgm:spPr/>
    </dgm:pt>
    <dgm:pt modelId="{060F38F8-E958-4DF2-B1D9-052F5258C8E9}" type="pres">
      <dgm:prSet presAssocID="{36089A09-C388-4F51-80BD-6E21ECE1A2C6}" presName="sibTrans" presStyleLbl="sibTrans2D1" presStyleIdx="0" presStyleCnt="3"/>
      <dgm:spPr/>
    </dgm:pt>
    <dgm:pt modelId="{E63C79A6-EB2A-4DD4-A699-9CFD64045401}" type="pres">
      <dgm:prSet presAssocID="{36089A09-C388-4F51-80BD-6E21ECE1A2C6}" presName="connectorText" presStyleLbl="sibTrans2D1" presStyleIdx="0" presStyleCnt="3"/>
      <dgm:spPr/>
    </dgm:pt>
    <dgm:pt modelId="{95B45617-429B-476E-AA25-2482C1002098}" type="pres">
      <dgm:prSet presAssocID="{7530719C-76F7-4949-9C6E-7F81F5DF36CB}" presName="node" presStyleLbl="node1" presStyleIdx="1" presStyleCnt="3">
        <dgm:presLayoutVars>
          <dgm:bulletEnabled val="1"/>
        </dgm:presLayoutVars>
      </dgm:prSet>
      <dgm:spPr/>
    </dgm:pt>
    <dgm:pt modelId="{F02E6A1D-16EB-4159-83BD-EBCC4386DAA7}" type="pres">
      <dgm:prSet presAssocID="{5418538C-BAC2-4179-9CA2-7041CACC1BA6}" presName="sibTrans" presStyleLbl="sibTrans2D1" presStyleIdx="1" presStyleCnt="3"/>
      <dgm:spPr/>
    </dgm:pt>
    <dgm:pt modelId="{F722D896-4010-4094-8F42-35B48712BEAA}" type="pres">
      <dgm:prSet presAssocID="{5418538C-BAC2-4179-9CA2-7041CACC1BA6}" presName="connectorText" presStyleLbl="sibTrans2D1" presStyleIdx="1" presStyleCnt="3"/>
      <dgm:spPr/>
    </dgm:pt>
    <dgm:pt modelId="{70B78207-1BBF-48F7-BCE0-28CC49255FBA}" type="pres">
      <dgm:prSet presAssocID="{48F19672-AC5B-4CA7-8A60-6058A7ABFBC2}" presName="node" presStyleLbl="node1" presStyleIdx="2" presStyleCnt="3">
        <dgm:presLayoutVars>
          <dgm:bulletEnabled val="1"/>
        </dgm:presLayoutVars>
      </dgm:prSet>
      <dgm:spPr/>
    </dgm:pt>
    <dgm:pt modelId="{1133C626-C8D2-4858-946A-E3CFA2FBCE37}" type="pres">
      <dgm:prSet presAssocID="{8AE2978A-34F2-4E2E-9E6E-E7F24DCD302E}" presName="sibTrans" presStyleLbl="sibTrans2D1" presStyleIdx="2" presStyleCnt="3"/>
      <dgm:spPr/>
    </dgm:pt>
    <dgm:pt modelId="{D5D3B86A-2A47-4545-887C-0E89569BEB7A}" type="pres">
      <dgm:prSet presAssocID="{8AE2978A-34F2-4E2E-9E6E-E7F24DCD302E}" presName="connectorText" presStyleLbl="sibTrans2D1" presStyleIdx="2" presStyleCnt="3"/>
      <dgm:spPr/>
    </dgm:pt>
  </dgm:ptLst>
  <dgm:cxnLst>
    <dgm:cxn modelId="{AF2C5319-2D95-4049-A6D0-B84F530B54C7}" type="presOf" srcId="{6C11AAD8-4CA7-4394-A4FC-926C9CDBB80A}" destId="{033FDA1E-ADBD-4C8F-AE82-BEA09CEE1F15}" srcOrd="0" destOrd="0" presId="urn:microsoft.com/office/officeart/2005/8/layout/cycle7"/>
    <dgm:cxn modelId="{13EA5419-E34A-43D0-A6B7-A5084480BA17}" type="presOf" srcId="{5418538C-BAC2-4179-9CA2-7041CACC1BA6}" destId="{F722D896-4010-4094-8F42-35B48712BEAA}" srcOrd="1" destOrd="0" presId="urn:microsoft.com/office/officeart/2005/8/layout/cycle7"/>
    <dgm:cxn modelId="{D471ED1E-32EB-44DF-936B-F827185CF9D2}" srcId="{E91495B6-02D5-4FC1-98FE-58A2EF2695FC}" destId="{48F19672-AC5B-4CA7-8A60-6058A7ABFBC2}" srcOrd="2" destOrd="0" parTransId="{3E0B5836-C7B7-4CA4-9BCC-9996D73787CF}" sibTransId="{8AE2978A-34F2-4E2E-9E6E-E7F24DCD302E}"/>
    <dgm:cxn modelId="{8CF13225-9E7D-4710-800C-EF84D04A1BAB}" type="presOf" srcId="{E91495B6-02D5-4FC1-98FE-58A2EF2695FC}" destId="{3E7465FA-EB2F-44BC-832E-0EB63AEEBDDC}" srcOrd="0" destOrd="0" presId="urn:microsoft.com/office/officeart/2005/8/layout/cycle7"/>
    <dgm:cxn modelId="{71439A27-132D-4256-8033-B7A8A607BFA8}" type="presOf" srcId="{36089A09-C388-4F51-80BD-6E21ECE1A2C6}" destId="{060F38F8-E958-4DF2-B1D9-052F5258C8E9}" srcOrd="0" destOrd="0" presId="urn:microsoft.com/office/officeart/2005/8/layout/cycle7"/>
    <dgm:cxn modelId="{C040F62D-09F5-4FC7-9CE1-8A62F4419747}" type="presOf" srcId="{36089A09-C388-4F51-80BD-6E21ECE1A2C6}" destId="{E63C79A6-EB2A-4DD4-A699-9CFD64045401}" srcOrd="1" destOrd="0" presId="urn:microsoft.com/office/officeart/2005/8/layout/cycle7"/>
    <dgm:cxn modelId="{4188945F-B72D-46AA-ABE6-CC970B75159B}" type="presOf" srcId="{5418538C-BAC2-4179-9CA2-7041CACC1BA6}" destId="{F02E6A1D-16EB-4159-83BD-EBCC4386DAA7}" srcOrd="0" destOrd="0" presId="urn:microsoft.com/office/officeart/2005/8/layout/cycle7"/>
    <dgm:cxn modelId="{EF0C4C68-F18E-4FF0-804A-4AE45C2BB498}" type="presOf" srcId="{48F19672-AC5B-4CA7-8A60-6058A7ABFBC2}" destId="{70B78207-1BBF-48F7-BCE0-28CC49255FBA}" srcOrd="0" destOrd="0" presId="urn:microsoft.com/office/officeart/2005/8/layout/cycle7"/>
    <dgm:cxn modelId="{F56C0277-F47A-47D6-9A5D-03CB6B6FC0F0}" srcId="{E91495B6-02D5-4FC1-98FE-58A2EF2695FC}" destId="{6C11AAD8-4CA7-4394-A4FC-926C9CDBB80A}" srcOrd="0" destOrd="0" parTransId="{487564CB-164F-4C89-8557-AAD4EDE8B4EE}" sibTransId="{36089A09-C388-4F51-80BD-6E21ECE1A2C6}"/>
    <dgm:cxn modelId="{A767FCC8-FE2C-4BB7-B4E6-A0CDB2086208}" type="presOf" srcId="{7530719C-76F7-4949-9C6E-7F81F5DF36CB}" destId="{95B45617-429B-476E-AA25-2482C1002098}" srcOrd="0" destOrd="0" presId="urn:microsoft.com/office/officeart/2005/8/layout/cycle7"/>
    <dgm:cxn modelId="{733924F0-2062-4FCA-9FF8-40B1970C2F76}" type="presOf" srcId="{8AE2978A-34F2-4E2E-9E6E-E7F24DCD302E}" destId="{D5D3B86A-2A47-4545-887C-0E89569BEB7A}" srcOrd="1" destOrd="0" presId="urn:microsoft.com/office/officeart/2005/8/layout/cycle7"/>
    <dgm:cxn modelId="{EDDACDF0-55EF-41EB-A525-A5D7917164F7}" type="presOf" srcId="{8AE2978A-34F2-4E2E-9E6E-E7F24DCD302E}" destId="{1133C626-C8D2-4858-946A-E3CFA2FBCE37}" srcOrd="0" destOrd="0" presId="urn:microsoft.com/office/officeart/2005/8/layout/cycle7"/>
    <dgm:cxn modelId="{E661DEFC-2E89-4E10-8636-FEA5ADFFD4A1}" srcId="{E91495B6-02D5-4FC1-98FE-58A2EF2695FC}" destId="{7530719C-76F7-4949-9C6E-7F81F5DF36CB}" srcOrd="1" destOrd="0" parTransId="{009238A3-A4ED-4ECF-A5BB-D301B909FED6}" sibTransId="{5418538C-BAC2-4179-9CA2-7041CACC1BA6}"/>
    <dgm:cxn modelId="{EAB61E26-7860-44AE-AFF8-E53F605711CE}" type="presParOf" srcId="{3E7465FA-EB2F-44BC-832E-0EB63AEEBDDC}" destId="{033FDA1E-ADBD-4C8F-AE82-BEA09CEE1F15}" srcOrd="0" destOrd="0" presId="urn:microsoft.com/office/officeart/2005/8/layout/cycle7"/>
    <dgm:cxn modelId="{EDCECCDB-2C3D-4963-B6CE-73B0D98C398A}" type="presParOf" srcId="{3E7465FA-EB2F-44BC-832E-0EB63AEEBDDC}" destId="{060F38F8-E958-4DF2-B1D9-052F5258C8E9}" srcOrd="1" destOrd="0" presId="urn:microsoft.com/office/officeart/2005/8/layout/cycle7"/>
    <dgm:cxn modelId="{C2F5FF1A-0B18-4295-B5F3-8098F16D9929}" type="presParOf" srcId="{060F38F8-E958-4DF2-B1D9-052F5258C8E9}" destId="{E63C79A6-EB2A-4DD4-A699-9CFD64045401}" srcOrd="0" destOrd="0" presId="urn:microsoft.com/office/officeart/2005/8/layout/cycle7"/>
    <dgm:cxn modelId="{CBEC6BF2-9743-4322-87E6-62FBAECBBA27}" type="presParOf" srcId="{3E7465FA-EB2F-44BC-832E-0EB63AEEBDDC}" destId="{95B45617-429B-476E-AA25-2482C1002098}" srcOrd="2" destOrd="0" presId="urn:microsoft.com/office/officeart/2005/8/layout/cycle7"/>
    <dgm:cxn modelId="{E1FAE21E-4773-4F04-B092-79F543CCAD08}" type="presParOf" srcId="{3E7465FA-EB2F-44BC-832E-0EB63AEEBDDC}" destId="{F02E6A1D-16EB-4159-83BD-EBCC4386DAA7}" srcOrd="3" destOrd="0" presId="urn:microsoft.com/office/officeart/2005/8/layout/cycle7"/>
    <dgm:cxn modelId="{01D16BFB-05EE-4DCD-A92C-B449D17334C4}" type="presParOf" srcId="{F02E6A1D-16EB-4159-83BD-EBCC4386DAA7}" destId="{F722D896-4010-4094-8F42-35B48712BEAA}" srcOrd="0" destOrd="0" presId="urn:microsoft.com/office/officeart/2005/8/layout/cycle7"/>
    <dgm:cxn modelId="{DD3AE827-7661-41A2-A6AD-D5C809DCF767}" type="presParOf" srcId="{3E7465FA-EB2F-44BC-832E-0EB63AEEBDDC}" destId="{70B78207-1BBF-48F7-BCE0-28CC49255FBA}" srcOrd="4" destOrd="0" presId="urn:microsoft.com/office/officeart/2005/8/layout/cycle7"/>
    <dgm:cxn modelId="{AD37D27C-0B1A-4AA5-B659-0DFCCE8F272D}" type="presParOf" srcId="{3E7465FA-EB2F-44BC-832E-0EB63AEEBDDC}" destId="{1133C626-C8D2-4858-946A-E3CFA2FBCE37}" srcOrd="5" destOrd="0" presId="urn:microsoft.com/office/officeart/2005/8/layout/cycle7"/>
    <dgm:cxn modelId="{C6D7F685-7E90-4E1A-94BB-BD49B465EDB8}" type="presParOf" srcId="{1133C626-C8D2-4858-946A-E3CFA2FBCE37}" destId="{D5D3B86A-2A47-4545-887C-0E89569BEB7A}"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91D6EC-8194-48D8-BB28-8FB1391B79A1}"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de-DE"/>
        </a:p>
      </dgm:t>
    </dgm:pt>
    <dgm:pt modelId="{255394FC-C897-46A3-A269-CBBB3AAE0726}">
      <dgm:prSet phldrT="[Text]" custT="1">
        <dgm:style>
          <a:lnRef idx="2">
            <a:schemeClr val="accent6"/>
          </a:lnRef>
          <a:fillRef idx="1">
            <a:schemeClr val="lt1"/>
          </a:fillRef>
          <a:effectRef idx="0">
            <a:schemeClr val="accent6"/>
          </a:effectRef>
          <a:fontRef idx="minor">
            <a:schemeClr val="dk1"/>
          </a:fontRef>
        </dgm:style>
      </dgm:prSet>
      <dgm:spPr>
        <a:ln w="28575"/>
      </dgm:spPr>
      <dgm:t>
        <a:bodyPr/>
        <a:lstStyle/>
        <a:p>
          <a:r>
            <a:rPr lang="de-DE" sz="1000" b="1" dirty="0"/>
            <a:t>sichtbare</a:t>
          </a:r>
        </a:p>
      </dgm:t>
    </dgm:pt>
    <dgm:pt modelId="{C6EF6148-7955-4303-8CC0-69AAB1EF62DD}" type="parTrans" cxnId="{78C8E272-5083-46A3-A42C-1076A49C17CD}">
      <dgm:prSet/>
      <dgm:spPr/>
      <dgm:t>
        <a:bodyPr/>
        <a:lstStyle/>
        <a:p>
          <a:endParaRPr lang="de-DE"/>
        </a:p>
      </dgm:t>
    </dgm:pt>
    <dgm:pt modelId="{7A147BCA-72CF-4E1D-B856-A57B5E7A9FCD}" type="sibTrans" cxnId="{78C8E272-5083-46A3-A42C-1076A49C17CD}">
      <dgm:prSet/>
      <dgm:spPr/>
      <dgm:t>
        <a:bodyPr/>
        <a:lstStyle/>
        <a:p>
          <a:endParaRPr lang="de-DE"/>
        </a:p>
      </dgm:t>
    </dgm:pt>
    <dgm:pt modelId="{27039700-D85E-4308-B197-F841F2E53633}">
      <dgm:prSet phldrT="[Text]" custT="1">
        <dgm:style>
          <a:lnRef idx="2">
            <a:schemeClr val="accent4"/>
          </a:lnRef>
          <a:fillRef idx="1">
            <a:schemeClr val="lt1"/>
          </a:fillRef>
          <a:effectRef idx="0">
            <a:schemeClr val="accent4"/>
          </a:effectRef>
          <a:fontRef idx="minor">
            <a:schemeClr val="dk1"/>
          </a:fontRef>
        </dgm:style>
      </dgm:prSet>
      <dgm:spPr>
        <a:ln w="28575"/>
      </dgm:spPr>
      <dgm:t>
        <a:bodyPr/>
        <a:lstStyle/>
        <a:p>
          <a:r>
            <a:rPr lang="de-DE" sz="800" b="1" dirty="0"/>
            <a:t>unsichtbare</a:t>
          </a:r>
        </a:p>
      </dgm:t>
    </dgm:pt>
    <dgm:pt modelId="{9E9D309B-5495-4F72-89E0-F43780F38AD3}" type="parTrans" cxnId="{2678FB5F-0017-4705-8967-D8E6BA3BDE91}">
      <dgm:prSet/>
      <dgm:spPr/>
      <dgm:t>
        <a:bodyPr/>
        <a:lstStyle/>
        <a:p>
          <a:endParaRPr lang="de-DE"/>
        </a:p>
      </dgm:t>
    </dgm:pt>
    <dgm:pt modelId="{8931B7A8-3525-402B-B702-DB0DC7A85779}" type="sibTrans" cxnId="{2678FB5F-0017-4705-8967-D8E6BA3BDE91}">
      <dgm:prSet/>
      <dgm:spPr/>
      <dgm:t>
        <a:bodyPr/>
        <a:lstStyle/>
        <a:p>
          <a:endParaRPr lang="de-DE"/>
        </a:p>
      </dgm:t>
    </dgm:pt>
    <dgm:pt modelId="{82C7E6C0-66A5-4002-84DA-558F38215289}">
      <dgm:prSet phldrT="[Text]"/>
      <dgm:spPr/>
      <dgm:t>
        <a:bodyPr/>
        <a:lstStyle/>
        <a:p>
          <a:r>
            <a:rPr lang="de-DE" dirty="0"/>
            <a:t>Schöpfung</a:t>
          </a:r>
        </a:p>
      </dgm:t>
    </dgm:pt>
    <dgm:pt modelId="{4863B2A2-2315-4B24-91E4-DF094992E3EC}" type="sibTrans" cxnId="{50541D01-6158-4941-A6B9-C3661831DAAB}">
      <dgm:prSet/>
      <dgm:spPr/>
      <dgm:t>
        <a:bodyPr/>
        <a:lstStyle/>
        <a:p>
          <a:endParaRPr lang="de-DE"/>
        </a:p>
      </dgm:t>
    </dgm:pt>
    <dgm:pt modelId="{8FEA5827-F2F1-4C4E-B55F-079A50A74704}" type="parTrans" cxnId="{50541D01-6158-4941-A6B9-C3661831DAAB}">
      <dgm:prSet/>
      <dgm:spPr/>
      <dgm:t>
        <a:bodyPr/>
        <a:lstStyle/>
        <a:p>
          <a:endParaRPr lang="de-DE"/>
        </a:p>
      </dgm:t>
    </dgm:pt>
    <dgm:pt modelId="{C6394AE4-F787-4CB3-A1CA-DBC9A438BD0B}" type="pres">
      <dgm:prSet presAssocID="{BD91D6EC-8194-48D8-BB28-8FB1391B79A1}" presName="Name0" presStyleCnt="0">
        <dgm:presLayoutVars>
          <dgm:chMax val="4"/>
          <dgm:resizeHandles val="exact"/>
        </dgm:presLayoutVars>
      </dgm:prSet>
      <dgm:spPr/>
    </dgm:pt>
    <dgm:pt modelId="{69B2769F-E59E-44AA-9B8A-F9D0704E2C35}" type="pres">
      <dgm:prSet presAssocID="{BD91D6EC-8194-48D8-BB28-8FB1391B79A1}" presName="ellipse" presStyleLbl="trBgShp" presStyleIdx="0" presStyleCnt="1"/>
      <dgm:spPr/>
    </dgm:pt>
    <dgm:pt modelId="{1CCB2B4E-D5EC-4995-81E6-3CC3368D65CD}" type="pres">
      <dgm:prSet presAssocID="{BD91D6EC-8194-48D8-BB28-8FB1391B79A1}" presName="arrow1" presStyleLbl="fgShp" presStyleIdx="0" presStyleCnt="1" custAng="10800000" custScaleX="223277" custScaleY="238994" custLinFactY="-300000" custLinFactNeighborX="6880" custLinFactNeighborY="-323794"/>
      <dgm:spPr/>
    </dgm:pt>
    <dgm:pt modelId="{022BDFEA-F4B5-4D9A-AB31-E062C9F0C9C5}" type="pres">
      <dgm:prSet presAssocID="{BD91D6EC-8194-48D8-BB28-8FB1391B79A1}" presName="rectangle" presStyleLbl="revTx" presStyleIdx="0" presStyleCnt="1" custAng="16200000" custScaleX="51327" custScaleY="85595" custLinFactY="-96532" custLinFactNeighborX="-204" custLinFactNeighborY="-100000">
        <dgm:presLayoutVars>
          <dgm:bulletEnabled val="1"/>
        </dgm:presLayoutVars>
      </dgm:prSet>
      <dgm:spPr/>
    </dgm:pt>
    <dgm:pt modelId="{B08BC420-660A-40AC-9EC1-975262A9AB86}" type="pres">
      <dgm:prSet presAssocID="{27039700-D85E-4308-B197-F841F2E53633}" presName="item1" presStyleLbl="node1" presStyleIdx="0" presStyleCnt="2" custLinFactNeighborX="72170" custLinFactNeighborY="25328">
        <dgm:presLayoutVars>
          <dgm:bulletEnabled val="1"/>
        </dgm:presLayoutVars>
      </dgm:prSet>
      <dgm:spPr/>
    </dgm:pt>
    <dgm:pt modelId="{AEEFE518-10A5-4345-AD04-47946CA342E1}" type="pres">
      <dgm:prSet presAssocID="{82C7E6C0-66A5-4002-84DA-558F38215289}" presName="item2" presStyleLbl="node1" presStyleIdx="1" presStyleCnt="2" custLinFactY="5116" custLinFactNeighborX="-14541" custLinFactNeighborY="100000">
        <dgm:presLayoutVars>
          <dgm:bulletEnabled val="1"/>
        </dgm:presLayoutVars>
      </dgm:prSet>
      <dgm:spPr/>
    </dgm:pt>
    <dgm:pt modelId="{6F56D9ED-43F3-4438-A31E-328C2D7FB2C5}" type="pres">
      <dgm:prSet presAssocID="{BD91D6EC-8194-48D8-BB28-8FB1391B79A1}" presName="funnel" presStyleLbl="trAlignAcc1" presStyleIdx="0" presStyleCnt="1" custAng="10800000" custScaleX="117051" custScaleY="134041" custLinFactNeighborX="-501" custLinFactNeighborY="-5044"/>
      <dgm:spPr/>
    </dgm:pt>
  </dgm:ptLst>
  <dgm:cxnLst>
    <dgm:cxn modelId="{44CD8A00-1E75-4DDC-800B-19E6BDE79676}" type="presOf" srcId="{27039700-D85E-4308-B197-F841F2E53633}" destId="{B08BC420-660A-40AC-9EC1-975262A9AB86}" srcOrd="0" destOrd="0" presId="urn:microsoft.com/office/officeart/2005/8/layout/funnel1"/>
    <dgm:cxn modelId="{50541D01-6158-4941-A6B9-C3661831DAAB}" srcId="{BD91D6EC-8194-48D8-BB28-8FB1391B79A1}" destId="{82C7E6C0-66A5-4002-84DA-558F38215289}" srcOrd="2" destOrd="0" parTransId="{8FEA5827-F2F1-4C4E-B55F-079A50A74704}" sibTransId="{4863B2A2-2315-4B24-91E4-DF094992E3EC}"/>
    <dgm:cxn modelId="{5441BA3B-C6AF-498A-82F8-FBD539DB27C4}" type="presOf" srcId="{82C7E6C0-66A5-4002-84DA-558F38215289}" destId="{022BDFEA-F4B5-4D9A-AB31-E062C9F0C9C5}" srcOrd="0" destOrd="0" presId="urn:microsoft.com/office/officeart/2005/8/layout/funnel1"/>
    <dgm:cxn modelId="{2678FB5F-0017-4705-8967-D8E6BA3BDE91}" srcId="{BD91D6EC-8194-48D8-BB28-8FB1391B79A1}" destId="{27039700-D85E-4308-B197-F841F2E53633}" srcOrd="1" destOrd="0" parTransId="{9E9D309B-5495-4F72-89E0-F43780F38AD3}" sibTransId="{8931B7A8-3525-402B-B702-DB0DC7A85779}"/>
    <dgm:cxn modelId="{78C8E272-5083-46A3-A42C-1076A49C17CD}" srcId="{BD91D6EC-8194-48D8-BB28-8FB1391B79A1}" destId="{255394FC-C897-46A3-A269-CBBB3AAE0726}" srcOrd="0" destOrd="0" parTransId="{C6EF6148-7955-4303-8CC0-69AAB1EF62DD}" sibTransId="{7A147BCA-72CF-4E1D-B856-A57B5E7A9FCD}"/>
    <dgm:cxn modelId="{7887AA85-74AD-49EC-9823-0B08813E67A7}" type="presOf" srcId="{BD91D6EC-8194-48D8-BB28-8FB1391B79A1}" destId="{C6394AE4-F787-4CB3-A1CA-DBC9A438BD0B}" srcOrd="0" destOrd="0" presId="urn:microsoft.com/office/officeart/2005/8/layout/funnel1"/>
    <dgm:cxn modelId="{66D364E3-D2C6-4D4A-A8CB-1D2C5F6C6217}" type="presOf" srcId="{255394FC-C897-46A3-A269-CBBB3AAE0726}" destId="{AEEFE518-10A5-4345-AD04-47946CA342E1}" srcOrd="0" destOrd="0" presId="urn:microsoft.com/office/officeart/2005/8/layout/funnel1"/>
    <dgm:cxn modelId="{49533DED-8952-4339-9726-58CB02CC9D0A}" type="presParOf" srcId="{C6394AE4-F787-4CB3-A1CA-DBC9A438BD0B}" destId="{69B2769F-E59E-44AA-9B8A-F9D0704E2C35}" srcOrd="0" destOrd="0" presId="urn:microsoft.com/office/officeart/2005/8/layout/funnel1"/>
    <dgm:cxn modelId="{94125540-3574-483F-B81E-11F7FF5F5146}" type="presParOf" srcId="{C6394AE4-F787-4CB3-A1CA-DBC9A438BD0B}" destId="{1CCB2B4E-D5EC-4995-81E6-3CC3368D65CD}" srcOrd="1" destOrd="0" presId="urn:microsoft.com/office/officeart/2005/8/layout/funnel1"/>
    <dgm:cxn modelId="{93BDF0C2-7BD1-452D-A108-B61C33A457F3}" type="presParOf" srcId="{C6394AE4-F787-4CB3-A1CA-DBC9A438BD0B}" destId="{022BDFEA-F4B5-4D9A-AB31-E062C9F0C9C5}" srcOrd="2" destOrd="0" presId="urn:microsoft.com/office/officeart/2005/8/layout/funnel1"/>
    <dgm:cxn modelId="{677BDCAC-1CFE-446C-A8E0-EE570A53FCFB}" type="presParOf" srcId="{C6394AE4-F787-4CB3-A1CA-DBC9A438BD0B}" destId="{B08BC420-660A-40AC-9EC1-975262A9AB86}" srcOrd="3" destOrd="0" presId="urn:microsoft.com/office/officeart/2005/8/layout/funnel1"/>
    <dgm:cxn modelId="{4870FE0F-4D93-4022-AD9A-2F1E3212467B}" type="presParOf" srcId="{C6394AE4-F787-4CB3-A1CA-DBC9A438BD0B}" destId="{AEEFE518-10A5-4345-AD04-47946CA342E1}" srcOrd="4" destOrd="0" presId="urn:microsoft.com/office/officeart/2005/8/layout/funnel1"/>
    <dgm:cxn modelId="{4677A4F8-7DA3-46BE-894A-92F9E68FA792}" type="presParOf" srcId="{C6394AE4-F787-4CB3-A1CA-DBC9A438BD0B}" destId="{6F56D9ED-43F3-4438-A31E-328C2D7FB2C5}" srcOrd="5"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90E508-8B22-410A-8DA8-5E9456E93208}">
      <dsp:nvSpPr>
        <dsp:cNvPr id="0" name=""/>
        <dsp:cNvSpPr/>
      </dsp:nvSpPr>
      <dsp:spPr>
        <a:xfrm>
          <a:off x="4542069" y="1341278"/>
          <a:ext cx="91440" cy="1879469"/>
        </a:xfrm>
        <a:custGeom>
          <a:avLst/>
          <a:gdLst/>
          <a:ahLst/>
          <a:cxnLst/>
          <a:rect l="0" t="0" r="0" b="0"/>
          <a:pathLst>
            <a:path>
              <a:moveTo>
                <a:pt x="45720" y="0"/>
              </a:moveTo>
              <a:lnTo>
                <a:pt x="45720" y="1879469"/>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604319-CDD9-4CD7-A066-8CF2ACC7578E}">
      <dsp:nvSpPr>
        <dsp:cNvPr id="0" name=""/>
        <dsp:cNvSpPr/>
      </dsp:nvSpPr>
      <dsp:spPr>
        <a:xfrm>
          <a:off x="4587789" y="1341278"/>
          <a:ext cx="3027427" cy="1842396"/>
        </a:xfrm>
        <a:custGeom>
          <a:avLst/>
          <a:gdLst/>
          <a:ahLst/>
          <a:cxnLst/>
          <a:rect l="0" t="0" r="0" b="0"/>
          <a:pathLst>
            <a:path>
              <a:moveTo>
                <a:pt x="0" y="0"/>
              </a:moveTo>
              <a:lnTo>
                <a:pt x="0" y="1560728"/>
              </a:lnTo>
              <a:lnTo>
                <a:pt x="3027427" y="1560728"/>
              </a:lnTo>
              <a:lnTo>
                <a:pt x="3027427" y="184239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06E46-B8CF-4605-9806-D7E1ACADF1F9}">
      <dsp:nvSpPr>
        <dsp:cNvPr id="0" name=""/>
        <dsp:cNvSpPr/>
      </dsp:nvSpPr>
      <dsp:spPr>
        <a:xfrm>
          <a:off x="1341894" y="1341278"/>
          <a:ext cx="3245894" cy="1836562"/>
        </a:xfrm>
        <a:custGeom>
          <a:avLst/>
          <a:gdLst/>
          <a:ahLst/>
          <a:cxnLst/>
          <a:rect l="0" t="0" r="0" b="0"/>
          <a:pathLst>
            <a:path>
              <a:moveTo>
                <a:pt x="3245894" y="0"/>
              </a:moveTo>
              <a:lnTo>
                <a:pt x="3245894" y="1554893"/>
              </a:lnTo>
              <a:lnTo>
                <a:pt x="0" y="1554893"/>
              </a:lnTo>
              <a:lnTo>
                <a:pt x="0" y="183656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444434-3A8D-4F0C-ADA9-14128B21C08A}">
      <dsp:nvSpPr>
        <dsp:cNvPr id="0" name=""/>
        <dsp:cNvSpPr/>
      </dsp:nvSpPr>
      <dsp:spPr>
        <a:xfrm>
          <a:off x="2607270" y="0"/>
          <a:ext cx="3961037" cy="134127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de-DE" sz="2300" b="1" u="sng" kern="1200" dirty="0"/>
            <a:t>Annahme: </a:t>
          </a:r>
          <a:r>
            <a:rPr lang="de-DE" sz="2300" kern="1200" dirty="0"/>
            <a:t>Wunder existieren.</a:t>
          </a:r>
        </a:p>
        <a:p>
          <a:pPr marL="0" lvl="0" indent="0" algn="ctr" defTabSz="1022350">
            <a:lnSpc>
              <a:spcPct val="90000"/>
            </a:lnSpc>
            <a:spcBef>
              <a:spcPct val="0"/>
            </a:spcBef>
            <a:spcAft>
              <a:spcPct val="35000"/>
            </a:spcAft>
            <a:buNone/>
          </a:pPr>
          <a:r>
            <a:rPr lang="de-DE" sz="2000" kern="1200" dirty="0">
              <a:sym typeface="Wingdings" panose="05000000000000000000" pitchFamily="2" charset="2"/>
            </a:rPr>
            <a:t> </a:t>
          </a:r>
          <a:r>
            <a:rPr lang="de-DE" sz="2000" kern="1200" dirty="0"/>
            <a:t>Was verstehen wir unter einem „Wunder“?</a:t>
          </a:r>
        </a:p>
      </dsp:txBody>
      <dsp:txXfrm>
        <a:off x="2607270" y="0"/>
        <a:ext cx="3961037" cy="1341278"/>
      </dsp:txXfrm>
    </dsp:sp>
    <dsp:sp modelId="{DDA1705F-5ED7-433B-8AD2-C83C687FC665}">
      <dsp:nvSpPr>
        <dsp:cNvPr id="0" name=""/>
        <dsp:cNvSpPr/>
      </dsp:nvSpPr>
      <dsp:spPr>
        <a:xfrm>
          <a:off x="616" y="3177841"/>
          <a:ext cx="2682557" cy="1341278"/>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l" defTabSz="1022350">
            <a:lnSpc>
              <a:spcPct val="90000"/>
            </a:lnSpc>
            <a:spcBef>
              <a:spcPct val="0"/>
            </a:spcBef>
            <a:spcAft>
              <a:spcPct val="35000"/>
            </a:spcAft>
            <a:buNone/>
          </a:pPr>
          <a:r>
            <a:rPr lang="de-DE" sz="2300" kern="1200" dirty="0"/>
            <a:t>Was lernen wir aus der alltäglichen Beobachtung der Natur?</a:t>
          </a:r>
        </a:p>
      </dsp:txBody>
      <dsp:txXfrm>
        <a:off x="616" y="3177841"/>
        <a:ext cx="2682557" cy="1341278"/>
      </dsp:txXfrm>
    </dsp:sp>
    <dsp:sp modelId="{48500660-568F-4B4D-9D32-5330B6F9B179}">
      <dsp:nvSpPr>
        <dsp:cNvPr id="0" name=""/>
        <dsp:cNvSpPr/>
      </dsp:nvSpPr>
      <dsp:spPr>
        <a:xfrm>
          <a:off x="6273937" y="3183675"/>
          <a:ext cx="2682557" cy="1341278"/>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just" defTabSz="933450">
            <a:lnSpc>
              <a:spcPct val="90000"/>
            </a:lnSpc>
            <a:spcBef>
              <a:spcPct val="0"/>
            </a:spcBef>
            <a:spcAft>
              <a:spcPct val="35000"/>
            </a:spcAft>
            <a:buNone/>
          </a:pPr>
          <a:r>
            <a:rPr lang="de-DE" sz="2100" kern="1200" dirty="0"/>
            <a:t>Was sagt uns die Physik über den Aufbau der Welt? </a:t>
          </a:r>
          <a:r>
            <a:rPr lang="de-DE" sz="1400" kern="1200" dirty="0"/>
            <a:t>(Quantentheorie als uns bekannte Grundlagentheorie.)</a:t>
          </a:r>
          <a:endParaRPr lang="de-DE" sz="2100" kern="1200" dirty="0"/>
        </a:p>
      </dsp:txBody>
      <dsp:txXfrm>
        <a:off x="6273937" y="3183675"/>
        <a:ext cx="2682557" cy="1341278"/>
      </dsp:txXfrm>
    </dsp:sp>
    <dsp:sp modelId="{60F6EBD3-C16B-41C2-808D-D64608B62542}">
      <dsp:nvSpPr>
        <dsp:cNvPr id="0" name=""/>
        <dsp:cNvSpPr/>
      </dsp:nvSpPr>
      <dsp:spPr>
        <a:xfrm>
          <a:off x="3246510" y="3220748"/>
          <a:ext cx="2682557" cy="1341278"/>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just" defTabSz="889000">
            <a:lnSpc>
              <a:spcPct val="90000"/>
            </a:lnSpc>
            <a:spcBef>
              <a:spcPct val="0"/>
            </a:spcBef>
            <a:spcAft>
              <a:spcPct val="35000"/>
            </a:spcAft>
            <a:buNone/>
          </a:pPr>
          <a:r>
            <a:rPr lang="de-DE" sz="2000" kern="1200" dirty="0"/>
            <a:t>Was wissen wir über die Naturgesetze, Kausalität und Determinismus?</a:t>
          </a:r>
        </a:p>
      </dsp:txBody>
      <dsp:txXfrm>
        <a:off x="3246510" y="3220748"/>
        <a:ext cx="2682557" cy="13412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BC638-DA40-4BA0-B52F-DC809C4C6536}">
      <dsp:nvSpPr>
        <dsp:cNvPr id="0" name=""/>
        <dsp:cNvSpPr/>
      </dsp:nvSpPr>
      <dsp:spPr>
        <a:xfrm>
          <a:off x="4340278" y="2189186"/>
          <a:ext cx="1560099" cy="1560099"/>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kern="1200" dirty="0"/>
            <a:t>Wunder</a:t>
          </a:r>
        </a:p>
      </dsp:txBody>
      <dsp:txXfrm>
        <a:off x="4568749" y="2417657"/>
        <a:ext cx="1103157" cy="1103157"/>
      </dsp:txXfrm>
    </dsp:sp>
    <dsp:sp modelId="{7A1C8796-F6B0-4CC0-ACCA-1C3A6FC76095}">
      <dsp:nvSpPr>
        <dsp:cNvPr id="0" name=""/>
        <dsp:cNvSpPr/>
      </dsp:nvSpPr>
      <dsp:spPr>
        <a:xfrm rot="16200000">
          <a:off x="4954578" y="1620616"/>
          <a:ext cx="331498" cy="53043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e-DE" sz="1000" kern="1200"/>
        </a:p>
      </dsp:txBody>
      <dsp:txXfrm>
        <a:off x="5004303" y="1776428"/>
        <a:ext cx="232049" cy="318259"/>
      </dsp:txXfrm>
    </dsp:sp>
    <dsp:sp modelId="{7D1EBFCB-5CFC-43D6-87F7-E42755641BC7}">
      <dsp:nvSpPr>
        <dsp:cNvPr id="0" name=""/>
        <dsp:cNvSpPr/>
      </dsp:nvSpPr>
      <dsp:spPr>
        <a:xfrm>
          <a:off x="4340278" y="3617"/>
          <a:ext cx="1560099" cy="1560099"/>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e-DE" sz="1000" kern="1200" dirty="0"/>
            <a:t>Kausale Offenheit der sichtbaren Schöpfung.</a:t>
          </a:r>
        </a:p>
      </dsp:txBody>
      <dsp:txXfrm>
        <a:off x="4568749" y="232088"/>
        <a:ext cx="1103157" cy="1103157"/>
      </dsp:txXfrm>
    </dsp:sp>
    <dsp:sp modelId="{BE307986-FAEA-43D8-BB96-0E70F31945FE}">
      <dsp:nvSpPr>
        <dsp:cNvPr id="0" name=""/>
        <dsp:cNvSpPr/>
      </dsp:nvSpPr>
      <dsp:spPr>
        <a:xfrm rot="19800000">
          <a:off x="5892832" y="2162317"/>
          <a:ext cx="331498" cy="530433"/>
        </a:xfrm>
        <a:prstGeom prst="rightArrow">
          <a:avLst>
            <a:gd name="adj1" fmla="val 60000"/>
            <a:gd name="adj2" fmla="val 50000"/>
          </a:avLst>
        </a:prstGeom>
        <a:solidFill>
          <a:schemeClr val="accent3">
            <a:hueOff val="239601"/>
            <a:satOff val="-1451"/>
            <a:lumOff val="172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e-DE" sz="1000" kern="1200"/>
        </a:p>
      </dsp:txBody>
      <dsp:txXfrm>
        <a:off x="5899494" y="2293266"/>
        <a:ext cx="232049" cy="318259"/>
      </dsp:txXfrm>
    </dsp:sp>
    <dsp:sp modelId="{5732B73B-21A3-4C51-8828-96B5E6C728AF}">
      <dsp:nvSpPr>
        <dsp:cNvPr id="0" name=""/>
        <dsp:cNvSpPr/>
      </dsp:nvSpPr>
      <dsp:spPr>
        <a:xfrm>
          <a:off x="6233036" y="1096401"/>
          <a:ext cx="1560099" cy="1560099"/>
        </a:xfrm>
        <a:prstGeom prst="ellipse">
          <a:avLst/>
        </a:prstGeom>
        <a:solidFill>
          <a:schemeClr val="accent3">
            <a:hueOff val="239601"/>
            <a:satOff val="-1451"/>
            <a:lumOff val="172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e-DE" sz="1000" b="1" kern="1200" dirty="0"/>
            <a:t>Ursache </a:t>
          </a:r>
          <a:r>
            <a:rPr lang="de-DE" sz="1000" kern="1200" dirty="0"/>
            <a:t>außerhalb der sichtbaren Schöpfung. </a:t>
          </a:r>
          <a:r>
            <a:rPr lang="de-DE" sz="1000" b="1" kern="1200" dirty="0"/>
            <a:t>Wirkung</a:t>
          </a:r>
          <a:r>
            <a:rPr lang="de-DE" sz="1000" kern="1200" dirty="0"/>
            <a:t> in der sichtbaren Welt.</a:t>
          </a:r>
        </a:p>
      </dsp:txBody>
      <dsp:txXfrm>
        <a:off x="6461507" y="1324872"/>
        <a:ext cx="1103157" cy="1103157"/>
      </dsp:txXfrm>
    </dsp:sp>
    <dsp:sp modelId="{E17738B3-F662-4492-A145-427AF077D6C3}">
      <dsp:nvSpPr>
        <dsp:cNvPr id="0" name=""/>
        <dsp:cNvSpPr/>
      </dsp:nvSpPr>
      <dsp:spPr>
        <a:xfrm rot="1800000">
          <a:off x="5892832" y="3245720"/>
          <a:ext cx="331498" cy="530433"/>
        </a:xfrm>
        <a:prstGeom prst="rightArrow">
          <a:avLst>
            <a:gd name="adj1" fmla="val 60000"/>
            <a:gd name="adj2" fmla="val 50000"/>
          </a:avLst>
        </a:prstGeom>
        <a:solidFill>
          <a:schemeClr val="accent3">
            <a:hueOff val="479202"/>
            <a:satOff val="-2902"/>
            <a:lumOff val="345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e-DE" sz="1000" kern="1200"/>
        </a:p>
      </dsp:txBody>
      <dsp:txXfrm>
        <a:off x="5899494" y="3326945"/>
        <a:ext cx="232049" cy="318259"/>
      </dsp:txXfrm>
    </dsp:sp>
    <dsp:sp modelId="{5018B67E-7642-461F-ADA9-886E6CDF0CDB}">
      <dsp:nvSpPr>
        <dsp:cNvPr id="0" name=""/>
        <dsp:cNvSpPr/>
      </dsp:nvSpPr>
      <dsp:spPr>
        <a:xfrm>
          <a:off x="6233036" y="3281970"/>
          <a:ext cx="1560099" cy="1560099"/>
        </a:xfrm>
        <a:prstGeom prst="ellipse">
          <a:avLst/>
        </a:prstGeom>
        <a:solidFill>
          <a:schemeClr val="accent3">
            <a:hueOff val="479202"/>
            <a:satOff val="-2902"/>
            <a:lumOff val="345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e-DE" sz="1000" kern="1200" dirty="0"/>
            <a:t>Eingebettet in einen religiösen Kontext.</a:t>
          </a:r>
        </a:p>
      </dsp:txBody>
      <dsp:txXfrm>
        <a:off x="6461507" y="3510441"/>
        <a:ext cx="1103157" cy="1103157"/>
      </dsp:txXfrm>
    </dsp:sp>
    <dsp:sp modelId="{610DD92D-0223-4685-A6E7-DD45ABD8F168}">
      <dsp:nvSpPr>
        <dsp:cNvPr id="0" name=""/>
        <dsp:cNvSpPr/>
      </dsp:nvSpPr>
      <dsp:spPr>
        <a:xfrm rot="5400000">
          <a:off x="4954578" y="3787421"/>
          <a:ext cx="331498" cy="530433"/>
        </a:xfrm>
        <a:prstGeom prst="rightArrow">
          <a:avLst>
            <a:gd name="adj1" fmla="val 60000"/>
            <a:gd name="adj2" fmla="val 50000"/>
          </a:avLst>
        </a:prstGeom>
        <a:solidFill>
          <a:schemeClr val="accent3">
            <a:hueOff val="718803"/>
            <a:satOff val="-4353"/>
            <a:lumOff val="51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e-DE" sz="1000" kern="1200"/>
        </a:p>
      </dsp:txBody>
      <dsp:txXfrm>
        <a:off x="5004303" y="3843784"/>
        <a:ext cx="232049" cy="318259"/>
      </dsp:txXfrm>
    </dsp:sp>
    <dsp:sp modelId="{78F71708-0629-4D4F-8F9B-B22E9B2B0CBE}">
      <dsp:nvSpPr>
        <dsp:cNvPr id="0" name=""/>
        <dsp:cNvSpPr/>
      </dsp:nvSpPr>
      <dsp:spPr>
        <a:xfrm>
          <a:off x="4340278" y="4374754"/>
          <a:ext cx="1560099" cy="1560099"/>
        </a:xfrm>
        <a:prstGeom prst="ellipse">
          <a:avLst/>
        </a:prstGeom>
        <a:solidFill>
          <a:schemeClr val="accent3">
            <a:hueOff val="718803"/>
            <a:satOff val="-4353"/>
            <a:lumOff val="51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e-DE" sz="1000" kern="1200" dirty="0"/>
            <a:t>Sind keine absoluten Gewissheiten </a:t>
          </a:r>
          <a:r>
            <a:rPr lang="de-DE" sz="1000" kern="1200" dirty="0">
              <a:sym typeface="Wingdings" panose="05000000000000000000" pitchFamily="2" charset="2"/>
            </a:rPr>
            <a:t> Achtung der Freiheit der Person. Kann man glauben, muss man aber nicht!</a:t>
          </a:r>
          <a:endParaRPr lang="de-DE" sz="1000" kern="1200" dirty="0"/>
        </a:p>
      </dsp:txBody>
      <dsp:txXfrm>
        <a:off x="4568749" y="4603225"/>
        <a:ext cx="1103157" cy="1103157"/>
      </dsp:txXfrm>
    </dsp:sp>
    <dsp:sp modelId="{B224A321-542E-48F9-9B58-6E7C9D634EC1}">
      <dsp:nvSpPr>
        <dsp:cNvPr id="0" name=""/>
        <dsp:cNvSpPr/>
      </dsp:nvSpPr>
      <dsp:spPr>
        <a:xfrm rot="9000000">
          <a:off x="4016324" y="3245720"/>
          <a:ext cx="331498" cy="530433"/>
        </a:xfrm>
        <a:prstGeom prst="rightArrow">
          <a:avLst>
            <a:gd name="adj1" fmla="val 60000"/>
            <a:gd name="adj2" fmla="val 50000"/>
          </a:avLst>
        </a:prstGeom>
        <a:solidFill>
          <a:schemeClr val="accent3">
            <a:hueOff val="958404"/>
            <a:satOff val="-5804"/>
            <a:lumOff val="6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e-DE" sz="1000" kern="1200"/>
        </a:p>
      </dsp:txBody>
      <dsp:txXfrm rot="10800000">
        <a:off x="4109111" y="3326945"/>
        <a:ext cx="232049" cy="318259"/>
      </dsp:txXfrm>
    </dsp:sp>
    <dsp:sp modelId="{D9F4038F-7472-46F6-983E-2FC74EBB09E3}">
      <dsp:nvSpPr>
        <dsp:cNvPr id="0" name=""/>
        <dsp:cNvSpPr/>
      </dsp:nvSpPr>
      <dsp:spPr>
        <a:xfrm>
          <a:off x="2447519" y="3281970"/>
          <a:ext cx="1560099" cy="1560099"/>
        </a:xfrm>
        <a:prstGeom prst="ellipse">
          <a:avLst/>
        </a:prstGeom>
        <a:solidFill>
          <a:schemeClr val="accent3">
            <a:hueOff val="958404"/>
            <a:satOff val="-5804"/>
            <a:lumOff val="690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e-DE" sz="1000" kern="1200"/>
            <a:t>Nicht alle Eingriffe Gottes sind Wunder!</a:t>
          </a:r>
          <a:endParaRPr lang="de-DE" sz="1000" kern="1200" dirty="0"/>
        </a:p>
      </dsp:txBody>
      <dsp:txXfrm>
        <a:off x="2675990" y="3510441"/>
        <a:ext cx="1103157" cy="1103157"/>
      </dsp:txXfrm>
    </dsp:sp>
    <dsp:sp modelId="{D6AE7470-78B5-4913-8694-06A5489BCB09}">
      <dsp:nvSpPr>
        <dsp:cNvPr id="0" name=""/>
        <dsp:cNvSpPr/>
      </dsp:nvSpPr>
      <dsp:spPr>
        <a:xfrm rot="12600000">
          <a:off x="4016324" y="2162317"/>
          <a:ext cx="331498" cy="530433"/>
        </a:xfrm>
        <a:prstGeom prst="rightArrow">
          <a:avLst>
            <a:gd name="adj1" fmla="val 60000"/>
            <a:gd name="adj2" fmla="val 50000"/>
          </a:avLst>
        </a:prstGeom>
        <a:solidFill>
          <a:schemeClr val="accent3">
            <a:hueOff val="1198005"/>
            <a:satOff val="-7255"/>
            <a:lumOff val="862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de-DE" sz="1000" kern="1200"/>
        </a:p>
      </dsp:txBody>
      <dsp:txXfrm rot="10800000">
        <a:off x="4109111" y="2293266"/>
        <a:ext cx="232049" cy="318259"/>
      </dsp:txXfrm>
    </dsp:sp>
    <dsp:sp modelId="{C8C878D6-B965-4AB1-9163-C394DD90358E}">
      <dsp:nvSpPr>
        <dsp:cNvPr id="0" name=""/>
        <dsp:cNvSpPr/>
      </dsp:nvSpPr>
      <dsp:spPr>
        <a:xfrm>
          <a:off x="2447519" y="1096401"/>
          <a:ext cx="1560099" cy="1560099"/>
        </a:xfrm>
        <a:prstGeom prst="ellipse">
          <a:avLst/>
        </a:prstGeom>
        <a:solidFill>
          <a:schemeClr val="accent3">
            <a:hueOff val="1198005"/>
            <a:satOff val="-7255"/>
            <a:lumOff val="862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e-DE" sz="1000" kern="1200" dirty="0"/>
            <a:t>Keine Verletzung der Naturgesetze.</a:t>
          </a:r>
        </a:p>
      </dsp:txBody>
      <dsp:txXfrm>
        <a:off x="2675990" y="1324872"/>
        <a:ext cx="1103157" cy="11031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26699-D75E-4A54-88BC-6E7784DF5D55}">
      <dsp:nvSpPr>
        <dsp:cNvPr id="0" name=""/>
        <dsp:cNvSpPr/>
      </dsp:nvSpPr>
      <dsp:spPr>
        <a:xfrm>
          <a:off x="4077667" y="1062"/>
          <a:ext cx="2676134" cy="1338067"/>
        </a:xfrm>
        <a:prstGeom prst="roundRect">
          <a:avLst>
            <a:gd name="adj" fmla="val 10000"/>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b="1" u="sng" kern="1200" dirty="0"/>
            <a:t>Wirklichkeit</a:t>
          </a:r>
        </a:p>
        <a:p>
          <a:pPr marL="0" lvl="0" indent="0" algn="l" defTabSz="1066800">
            <a:lnSpc>
              <a:spcPct val="90000"/>
            </a:lnSpc>
            <a:spcBef>
              <a:spcPct val="0"/>
            </a:spcBef>
            <a:spcAft>
              <a:spcPct val="35000"/>
            </a:spcAft>
            <a:buNone/>
          </a:pPr>
          <a:r>
            <a:rPr lang="de-DE" sz="1400" kern="1200" dirty="0"/>
            <a:t>Das Sein als Ganzes.</a:t>
          </a:r>
        </a:p>
        <a:p>
          <a:pPr marL="0" lvl="0" indent="0" algn="l" defTabSz="1066800">
            <a:lnSpc>
              <a:spcPct val="90000"/>
            </a:lnSpc>
            <a:spcBef>
              <a:spcPct val="0"/>
            </a:spcBef>
            <a:spcAft>
              <a:spcPct val="35000"/>
            </a:spcAft>
            <a:buNone/>
          </a:pPr>
          <a:r>
            <a:rPr lang="de-DE" sz="1400" kern="1200" dirty="0"/>
            <a:t>Natürlich/sichtbare Welt und die unsichtbare Welt.</a:t>
          </a:r>
        </a:p>
      </dsp:txBody>
      <dsp:txXfrm>
        <a:off x="4116858" y="40253"/>
        <a:ext cx="2597752" cy="1259685"/>
      </dsp:txXfrm>
    </dsp:sp>
    <dsp:sp modelId="{8B10A64A-642F-44E4-ADFB-A097F2B04196}">
      <dsp:nvSpPr>
        <dsp:cNvPr id="0" name=""/>
        <dsp:cNvSpPr/>
      </dsp:nvSpPr>
      <dsp:spPr>
        <a:xfrm rot="1930799">
          <a:off x="6954857" y="712814"/>
          <a:ext cx="1875759" cy="759779"/>
        </a:xfrm>
        <a:prstGeom prst="rightArrow">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de-DE" sz="1000" kern="1200" dirty="0"/>
            <a:t>Natürliche, sichtbare Welt auf ihrer fundamentalsten Ebene.</a:t>
          </a:r>
        </a:p>
      </dsp:txBody>
      <dsp:txXfrm>
        <a:off x="6969447" y="852178"/>
        <a:ext cx="1685814" cy="379889"/>
      </dsp:txXfrm>
    </dsp:sp>
    <dsp:sp modelId="{DE4FFFA9-1285-42EF-8C7D-351F6B14AA42}">
      <dsp:nvSpPr>
        <dsp:cNvPr id="0" name=""/>
        <dsp:cNvSpPr/>
      </dsp:nvSpPr>
      <dsp:spPr>
        <a:xfrm>
          <a:off x="7158231" y="1939495"/>
          <a:ext cx="2676134" cy="1338067"/>
        </a:xfrm>
        <a:prstGeom prst="roundRect">
          <a:avLst>
            <a:gd name="adj" fmla="val 10000"/>
          </a:avLst>
        </a:prstGeom>
        <a:gradFill rotWithShape="0">
          <a:gsLst>
            <a:gs pos="0">
              <a:schemeClr val="accent5">
                <a:hueOff val="1063560"/>
                <a:satOff val="-11946"/>
                <a:lumOff val="-2549"/>
                <a:alphaOff val="0"/>
                <a:tint val="65000"/>
                <a:shade val="92000"/>
                <a:satMod val="130000"/>
              </a:schemeClr>
            </a:gs>
            <a:gs pos="45000">
              <a:schemeClr val="accent5">
                <a:hueOff val="1063560"/>
                <a:satOff val="-11946"/>
                <a:lumOff val="-2549"/>
                <a:alphaOff val="0"/>
                <a:tint val="60000"/>
                <a:shade val="99000"/>
                <a:satMod val="120000"/>
              </a:schemeClr>
            </a:gs>
            <a:gs pos="100000">
              <a:schemeClr val="accent5">
                <a:hueOff val="1063560"/>
                <a:satOff val="-11946"/>
                <a:lumOff val="-2549"/>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b="1" u="sng" kern="1200" dirty="0"/>
            <a:t>Potentia</a:t>
          </a:r>
        </a:p>
        <a:p>
          <a:pPr marL="0" lvl="0" indent="0" algn="l" defTabSz="1066800">
            <a:lnSpc>
              <a:spcPct val="90000"/>
            </a:lnSpc>
            <a:spcBef>
              <a:spcPct val="0"/>
            </a:spcBef>
            <a:spcAft>
              <a:spcPts val="0"/>
            </a:spcAft>
            <a:buNone/>
          </a:pPr>
          <a:r>
            <a:rPr lang="de-DE" sz="1200" b="0" u="none" kern="1200" dirty="0">
              <a:sym typeface="Wingdings" panose="05000000000000000000" pitchFamily="2" charset="2"/>
            </a:rPr>
            <a:t> Tendenzen/Möglichkeiten</a:t>
          </a:r>
        </a:p>
        <a:p>
          <a:pPr marL="0" lvl="0" indent="0" algn="l" defTabSz="1066800">
            <a:lnSpc>
              <a:spcPct val="90000"/>
            </a:lnSpc>
            <a:spcBef>
              <a:spcPct val="0"/>
            </a:spcBef>
            <a:spcAft>
              <a:spcPts val="0"/>
            </a:spcAft>
            <a:buNone/>
          </a:pPr>
          <a:r>
            <a:rPr lang="de-DE" sz="1200" b="0" u="none" kern="1200" dirty="0">
              <a:sym typeface="Wingdings" panose="05000000000000000000" pitchFamily="2" charset="2"/>
            </a:rPr>
            <a:t> Keine </a:t>
          </a:r>
          <a:r>
            <a:rPr lang="de-DE" sz="1200" b="0" kern="1200" dirty="0"/>
            <a:t>intrinsische Identität von Objekten.</a:t>
          </a:r>
        </a:p>
        <a:p>
          <a:pPr marL="0" lvl="0" indent="0" algn="l" defTabSz="1066800">
            <a:lnSpc>
              <a:spcPct val="90000"/>
            </a:lnSpc>
            <a:spcBef>
              <a:spcPct val="0"/>
            </a:spcBef>
            <a:spcAft>
              <a:spcPts val="0"/>
            </a:spcAft>
            <a:buNone/>
          </a:pPr>
          <a:r>
            <a:rPr lang="de-DE" sz="1200" b="0" u="none" kern="1200" dirty="0">
              <a:sym typeface="Wingdings" panose="05000000000000000000" pitchFamily="2" charset="2"/>
            </a:rPr>
            <a:t>  Dispositionale Eigenschaften</a:t>
          </a:r>
        </a:p>
        <a:p>
          <a:pPr marL="0" lvl="0" indent="0" algn="l" defTabSz="1066800">
            <a:lnSpc>
              <a:spcPct val="90000"/>
            </a:lnSpc>
            <a:spcBef>
              <a:spcPct val="0"/>
            </a:spcBef>
            <a:spcAft>
              <a:spcPts val="0"/>
            </a:spcAft>
            <a:buNone/>
          </a:pPr>
          <a:r>
            <a:rPr lang="de-DE" sz="1200" b="0" u="none" kern="1200" dirty="0">
              <a:sym typeface="Wingdings" panose="05000000000000000000" pitchFamily="2" charset="2"/>
            </a:rPr>
            <a:t> Probabilität</a:t>
          </a:r>
          <a:endParaRPr lang="de-DE" sz="1200" b="0" u="none" kern="1200" dirty="0"/>
        </a:p>
      </dsp:txBody>
      <dsp:txXfrm>
        <a:off x="7197422" y="1978686"/>
        <a:ext cx="2597752" cy="1259685"/>
      </dsp:txXfrm>
    </dsp:sp>
    <dsp:sp modelId="{87232286-91FD-4D31-8C46-57A3D4AC8CF2}">
      <dsp:nvSpPr>
        <dsp:cNvPr id="0" name=""/>
        <dsp:cNvSpPr/>
      </dsp:nvSpPr>
      <dsp:spPr>
        <a:xfrm rot="9622218">
          <a:off x="4679125" y="3296590"/>
          <a:ext cx="2419674" cy="649616"/>
        </a:xfrm>
        <a:prstGeom prst="rightArrow">
          <a:avLst/>
        </a:prstGeom>
        <a:gradFill rotWithShape="0">
          <a:gsLst>
            <a:gs pos="0">
              <a:schemeClr val="accent5">
                <a:hueOff val="1063560"/>
                <a:satOff val="-11946"/>
                <a:lumOff val="-2549"/>
                <a:alphaOff val="0"/>
                <a:tint val="65000"/>
                <a:shade val="92000"/>
                <a:satMod val="130000"/>
              </a:schemeClr>
            </a:gs>
            <a:gs pos="45000">
              <a:schemeClr val="accent5">
                <a:hueOff val="1063560"/>
                <a:satOff val="-11946"/>
                <a:lumOff val="-2549"/>
                <a:alphaOff val="0"/>
                <a:tint val="60000"/>
                <a:shade val="99000"/>
                <a:satMod val="120000"/>
              </a:schemeClr>
            </a:gs>
            <a:gs pos="100000">
              <a:schemeClr val="accent5">
                <a:hueOff val="1063560"/>
                <a:satOff val="-11946"/>
                <a:lumOff val="-2549"/>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de-DE" sz="1600" b="1" kern="1200" dirty="0"/>
            <a:t>Dekohärenz</a:t>
          </a:r>
        </a:p>
      </dsp:txBody>
      <dsp:txXfrm rot="10800000">
        <a:off x="4874010" y="3426513"/>
        <a:ext cx="2029904" cy="389770"/>
      </dsp:txXfrm>
    </dsp:sp>
    <dsp:sp modelId="{6CA51470-3E70-43FE-A93F-7E85CAC6DEA6}">
      <dsp:nvSpPr>
        <dsp:cNvPr id="0" name=""/>
        <dsp:cNvSpPr/>
      </dsp:nvSpPr>
      <dsp:spPr>
        <a:xfrm>
          <a:off x="1869429" y="3825842"/>
          <a:ext cx="2676134" cy="1338067"/>
        </a:xfrm>
        <a:prstGeom prst="roundRect">
          <a:avLst>
            <a:gd name="adj" fmla="val 10000"/>
          </a:avLst>
        </a:prstGeom>
        <a:gradFill rotWithShape="0">
          <a:gsLst>
            <a:gs pos="0">
              <a:schemeClr val="accent5">
                <a:hueOff val="2127120"/>
                <a:satOff val="-23891"/>
                <a:lumOff val="-5098"/>
                <a:alphaOff val="0"/>
                <a:tint val="65000"/>
                <a:shade val="92000"/>
                <a:satMod val="130000"/>
              </a:schemeClr>
            </a:gs>
            <a:gs pos="45000">
              <a:schemeClr val="accent5">
                <a:hueOff val="2127120"/>
                <a:satOff val="-23891"/>
                <a:lumOff val="-5098"/>
                <a:alphaOff val="0"/>
                <a:tint val="60000"/>
                <a:shade val="99000"/>
                <a:satMod val="120000"/>
              </a:schemeClr>
            </a:gs>
            <a:gs pos="100000">
              <a:schemeClr val="accent5">
                <a:hueOff val="2127120"/>
                <a:satOff val="-23891"/>
                <a:lumOff val="-5098"/>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de-DE" sz="2800" b="1" u="sng" kern="1200" dirty="0"/>
            <a:t>Realität</a:t>
          </a:r>
        </a:p>
        <a:p>
          <a:pPr marL="0" lvl="0" indent="0" algn="l" defTabSz="1244600">
            <a:lnSpc>
              <a:spcPct val="90000"/>
            </a:lnSpc>
            <a:spcBef>
              <a:spcPct val="0"/>
            </a:spcBef>
            <a:spcAft>
              <a:spcPts val="0"/>
            </a:spcAft>
            <a:buNone/>
          </a:pPr>
          <a:r>
            <a:rPr lang="de-DE" sz="1200" kern="1200" dirty="0">
              <a:sym typeface="Wingdings" panose="05000000000000000000" pitchFamily="2" charset="2"/>
            </a:rPr>
            <a:t> Klassische Physik</a:t>
          </a:r>
        </a:p>
        <a:p>
          <a:pPr marL="0" lvl="0" indent="0" algn="l" defTabSz="1244600">
            <a:lnSpc>
              <a:spcPct val="90000"/>
            </a:lnSpc>
            <a:spcBef>
              <a:spcPct val="0"/>
            </a:spcBef>
            <a:spcAft>
              <a:spcPts val="0"/>
            </a:spcAft>
            <a:buNone/>
          </a:pPr>
          <a:r>
            <a:rPr lang="de-DE" sz="1200" kern="1200" dirty="0">
              <a:sym typeface="Wingdings" panose="05000000000000000000" pitchFamily="2" charset="2"/>
            </a:rPr>
            <a:t> Deterministisch</a:t>
          </a:r>
        </a:p>
        <a:p>
          <a:pPr marL="0" lvl="0" indent="0" algn="l" defTabSz="1244600">
            <a:lnSpc>
              <a:spcPct val="90000"/>
            </a:lnSpc>
            <a:spcBef>
              <a:spcPct val="0"/>
            </a:spcBef>
            <a:spcAft>
              <a:spcPts val="0"/>
            </a:spcAft>
            <a:buNone/>
          </a:pPr>
          <a:r>
            <a:rPr lang="de-DE" sz="1200" kern="1200" dirty="0">
              <a:sym typeface="Wingdings" panose="05000000000000000000" pitchFamily="2" charset="2"/>
            </a:rPr>
            <a:t> Zeitpfeil</a:t>
          </a:r>
        </a:p>
        <a:p>
          <a:pPr marL="0" lvl="0" indent="0" algn="l" defTabSz="1244600">
            <a:lnSpc>
              <a:spcPct val="90000"/>
            </a:lnSpc>
            <a:spcBef>
              <a:spcPct val="0"/>
            </a:spcBef>
            <a:spcAft>
              <a:spcPct val="35000"/>
            </a:spcAft>
            <a:buNone/>
          </a:pPr>
          <a:endParaRPr lang="de-DE" sz="1500" kern="1200" dirty="0"/>
        </a:p>
      </dsp:txBody>
      <dsp:txXfrm>
        <a:off x="1908620" y="3865033"/>
        <a:ext cx="2597752" cy="1259685"/>
      </dsp:txXfrm>
    </dsp:sp>
    <dsp:sp modelId="{3B3CB8DA-D172-4981-8477-099F45036A34}">
      <dsp:nvSpPr>
        <dsp:cNvPr id="0" name=""/>
        <dsp:cNvSpPr/>
      </dsp:nvSpPr>
      <dsp:spPr>
        <a:xfrm rot="908469">
          <a:off x="6460928" y="3798153"/>
          <a:ext cx="3592609" cy="889529"/>
        </a:xfrm>
        <a:prstGeom prst="leftArrow">
          <a:avLst/>
        </a:prstGeom>
        <a:solidFill>
          <a:schemeClr val="lt1"/>
        </a:solidFill>
        <a:ln w="381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de-DE" sz="1600" kern="1200" dirty="0"/>
            <a:t>Verursacht durch einen Beobachter.</a:t>
          </a:r>
          <a:r>
            <a:rPr lang="de-DE" sz="1200" kern="1200" dirty="0">
              <a:sym typeface="Wingdings" panose="05000000000000000000" pitchFamily="2" charset="2"/>
            </a:rPr>
            <a:t> </a:t>
          </a:r>
          <a:r>
            <a:rPr lang="de-DE" sz="1100" kern="1200" dirty="0">
              <a:sym typeface="Wingdings" panose="05000000000000000000" pitchFamily="2" charset="2"/>
            </a:rPr>
            <a:t>Subjekt und/oder Objekt und/oder Ereignis</a:t>
          </a:r>
          <a:endParaRPr lang="de-DE" sz="1100" kern="1200" dirty="0"/>
        </a:p>
      </dsp:txBody>
      <dsp:txXfrm>
        <a:off x="6727787" y="3976059"/>
        <a:ext cx="3058891" cy="5337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FDA1E-ADBD-4C8F-AE82-BEA09CEE1F15}">
      <dsp:nvSpPr>
        <dsp:cNvPr id="0" name=""/>
        <dsp:cNvSpPr/>
      </dsp:nvSpPr>
      <dsp:spPr>
        <a:xfrm>
          <a:off x="2001790" y="48"/>
          <a:ext cx="3682322" cy="1208428"/>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2700" kern="1200" dirty="0"/>
            <a:t>Ereignis</a:t>
          </a:r>
        </a:p>
        <a:p>
          <a:pPr marL="0" lvl="0" indent="0" algn="l" defTabSz="1200150">
            <a:lnSpc>
              <a:spcPct val="100000"/>
            </a:lnSpc>
            <a:spcBef>
              <a:spcPct val="0"/>
            </a:spcBef>
            <a:spcAft>
              <a:spcPts val="0"/>
            </a:spcAft>
            <a:buNone/>
          </a:pPr>
          <a:r>
            <a:rPr lang="de-DE" sz="1200" kern="1200" dirty="0">
              <a:sym typeface="Wingdings" panose="05000000000000000000" pitchFamily="2" charset="2"/>
            </a:rPr>
            <a:t></a:t>
          </a:r>
          <a:r>
            <a:rPr lang="de-DE" sz="1200" kern="1200" dirty="0"/>
            <a:t> </a:t>
          </a:r>
          <a:r>
            <a:rPr lang="de-DE" sz="1200" b="1" kern="1200" dirty="0"/>
            <a:t>Quantensysteme ohne „intrinsische  Identität“.</a:t>
          </a:r>
        </a:p>
        <a:p>
          <a:pPr marL="0" lvl="0" indent="0" algn="l" defTabSz="1200150">
            <a:lnSpc>
              <a:spcPct val="100000"/>
            </a:lnSpc>
            <a:spcBef>
              <a:spcPct val="0"/>
            </a:spcBef>
            <a:spcAft>
              <a:spcPts val="0"/>
            </a:spcAft>
            <a:buNone/>
          </a:pPr>
          <a:r>
            <a:rPr lang="de-DE" sz="1200" b="1" kern="1200" dirty="0">
              <a:solidFill>
                <a:srgbClr val="FF0000"/>
              </a:solidFill>
              <a:sym typeface="Wingdings" panose="05000000000000000000" pitchFamily="2" charset="2"/>
            </a:rPr>
            <a:t> Keine Zeitrichtung!</a:t>
          </a:r>
          <a:endParaRPr lang="de-DE" sz="1200" b="1" kern="1200" dirty="0">
            <a:solidFill>
              <a:srgbClr val="FF0000"/>
            </a:solidFill>
          </a:endParaRPr>
        </a:p>
      </dsp:txBody>
      <dsp:txXfrm>
        <a:off x="2037184" y="35442"/>
        <a:ext cx="3611534" cy="1137640"/>
      </dsp:txXfrm>
    </dsp:sp>
    <dsp:sp modelId="{060F38F8-E958-4DF2-B1D9-052F5258C8E9}">
      <dsp:nvSpPr>
        <dsp:cNvPr id="0" name=""/>
        <dsp:cNvSpPr/>
      </dsp:nvSpPr>
      <dsp:spPr>
        <a:xfrm rot="3600000">
          <a:off x="4210097" y="2123673"/>
          <a:ext cx="1264363" cy="422949"/>
        </a:xfrm>
        <a:prstGeom prst="lef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de-DE" sz="1400" kern="1200" dirty="0"/>
            <a:t>Beeinflussung</a:t>
          </a:r>
        </a:p>
      </dsp:txBody>
      <dsp:txXfrm>
        <a:off x="4336982" y="2208263"/>
        <a:ext cx="1010593" cy="253769"/>
      </dsp:txXfrm>
    </dsp:sp>
    <dsp:sp modelId="{95B45617-429B-476E-AA25-2482C1002098}">
      <dsp:nvSpPr>
        <dsp:cNvPr id="0" name=""/>
        <dsp:cNvSpPr/>
      </dsp:nvSpPr>
      <dsp:spPr>
        <a:xfrm>
          <a:off x="4633178" y="3461820"/>
          <a:ext cx="2416856" cy="1208428"/>
        </a:xfrm>
        <a:prstGeom prst="roundRect">
          <a:avLst>
            <a:gd name="adj" fmla="val 10000"/>
          </a:avLst>
        </a:prstGeom>
        <a:solidFill>
          <a:schemeClr val="accent5">
            <a:hueOff val="1063560"/>
            <a:satOff val="-11946"/>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2700" kern="1200" dirty="0"/>
            <a:t>Objekt</a:t>
          </a:r>
        </a:p>
        <a:p>
          <a:pPr marL="0" lvl="0" indent="0" algn="l" defTabSz="1200150">
            <a:lnSpc>
              <a:spcPct val="90000"/>
            </a:lnSpc>
            <a:spcBef>
              <a:spcPct val="0"/>
            </a:spcBef>
            <a:spcAft>
              <a:spcPct val="35000"/>
            </a:spcAft>
            <a:buNone/>
          </a:pPr>
          <a:r>
            <a:rPr lang="de-DE" sz="1200" kern="1200" dirty="0">
              <a:sym typeface="Wingdings" panose="05000000000000000000" pitchFamily="2" charset="2"/>
            </a:rPr>
            <a:t> Natürliche Phänomene</a:t>
          </a:r>
        </a:p>
        <a:p>
          <a:pPr marL="0" lvl="0" indent="0" algn="l" defTabSz="1200150">
            <a:lnSpc>
              <a:spcPct val="90000"/>
            </a:lnSpc>
            <a:spcBef>
              <a:spcPct val="0"/>
            </a:spcBef>
            <a:spcAft>
              <a:spcPct val="35000"/>
            </a:spcAft>
            <a:buNone/>
          </a:pPr>
          <a:r>
            <a:rPr lang="de-DE" sz="1200" kern="1200" dirty="0">
              <a:sym typeface="Wingdings" panose="05000000000000000000" pitchFamily="2" charset="2"/>
            </a:rPr>
            <a:t> Mathematische Objekte</a:t>
          </a:r>
          <a:endParaRPr lang="de-DE" sz="1600" kern="1200" dirty="0"/>
        </a:p>
      </dsp:txBody>
      <dsp:txXfrm>
        <a:off x="4668572" y="3497214"/>
        <a:ext cx="2346068" cy="1137640"/>
      </dsp:txXfrm>
    </dsp:sp>
    <dsp:sp modelId="{F02E6A1D-16EB-4159-83BD-EBCC4386DAA7}">
      <dsp:nvSpPr>
        <dsp:cNvPr id="0" name=""/>
        <dsp:cNvSpPr/>
      </dsp:nvSpPr>
      <dsp:spPr>
        <a:xfrm rot="10800000">
          <a:off x="3210769" y="3854559"/>
          <a:ext cx="1264363" cy="422949"/>
        </a:xfrm>
        <a:prstGeom prst="leftRightArrow">
          <a:avLst>
            <a:gd name="adj1" fmla="val 60000"/>
            <a:gd name="adj2" fmla="val 50000"/>
          </a:avLst>
        </a:prstGeom>
        <a:solidFill>
          <a:schemeClr val="accent5">
            <a:hueOff val="1063560"/>
            <a:satOff val="-11946"/>
            <a:lumOff val="-254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de-DE" sz="1400" kern="1200" dirty="0"/>
            <a:t>Interagieren</a:t>
          </a:r>
        </a:p>
      </dsp:txBody>
      <dsp:txXfrm rot="10800000">
        <a:off x="3337654" y="3939149"/>
        <a:ext cx="1010593" cy="253769"/>
      </dsp:txXfrm>
    </dsp:sp>
    <dsp:sp modelId="{70B78207-1BBF-48F7-BCE0-28CC49255FBA}">
      <dsp:nvSpPr>
        <dsp:cNvPr id="0" name=""/>
        <dsp:cNvSpPr/>
      </dsp:nvSpPr>
      <dsp:spPr>
        <a:xfrm>
          <a:off x="635868" y="3461820"/>
          <a:ext cx="2416856" cy="1208428"/>
        </a:xfrm>
        <a:prstGeom prst="roundRect">
          <a:avLst>
            <a:gd name="adj" fmla="val 10000"/>
          </a:avLst>
        </a:prstGeom>
        <a:solidFill>
          <a:schemeClr val="accent5">
            <a:hueOff val="2127120"/>
            <a:satOff val="-23891"/>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2700" kern="1200" dirty="0"/>
            <a:t>Subjekt</a:t>
          </a:r>
        </a:p>
        <a:p>
          <a:pPr marL="0" lvl="0" indent="0" algn="l" defTabSz="1200150">
            <a:lnSpc>
              <a:spcPct val="90000"/>
            </a:lnSpc>
            <a:spcBef>
              <a:spcPct val="0"/>
            </a:spcBef>
            <a:spcAft>
              <a:spcPct val="35000"/>
            </a:spcAft>
            <a:buNone/>
          </a:pPr>
          <a:r>
            <a:rPr lang="de-DE" sz="1200" kern="1200" dirty="0">
              <a:sym typeface="Wingdings" panose="05000000000000000000" pitchFamily="2" charset="2"/>
            </a:rPr>
            <a:t> Bewusstsein</a:t>
          </a:r>
        </a:p>
        <a:p>
          <a:pPr marL="0" lvl="0" indent="0" algn="l" defTabSz="1200150">
            <a:lnSpc>
              <a:spcPct val="90000"/>
            </a:lnSpc>
            <a:spcBef>
              <a:spcPct val="0"/>
            </a:spcBef>
            <a:spcAft>
              <a:spcPct val="35000"/>
            </a:spcAft>
            <a:buNone/>
          </a:pPr>
          <a:r>
            <a:rPr lang="de-DE" sz="1200" kern="1200" dirty="0">
              <a:sym typeface="Wingdings" panose="05000000000000000000" pitchFamily="2" charset="2"/>
            </a:rPr>
            <a:t> </a:t>
          </a:r>
          <a:endParaRPr lang="de-DE" sz="1200" kern="1200" dirty="0"/>
        </a:p>
      </dsp:txBody>
      <dsp:txXfrm>
        <a:off x="671262" y="3497214"/>
        <a:ext cx="2346068" cy="1137640"/>
      </dsp:txXfrm>
    </dsp:sp>
    <dsp:sp modelId="{1133C626-C8D2-4858-946A-E3CFA2FBCE37}">
      <dsp:nvSpPr>
        <dsp:cNvPr id="0" name=""/>
        <dsp:cNvSpPr/>
      </dsp:nvSpPr>
      <dsp:spPr>
        <a:xfrm rot="18000000">
          <a:off x="2211442" y="2123673"/>
          <a:ext cx="1264363" cy="422949"/>
        </a:xfrm>
        <a:prstGeom prst="leftRightArrow">
          <a:avLst>
            <a:gd name="adj1" fmla="val 60000"/>
            <a:gd name="adj2" fmla="val 50000"/>
          </a:avLst>
        </a:prstGeom>
        <a:solidFill>
          <a:schemeClr val="accent5">
            <a:hueOff val="2127120"/>
            <a:satOff val="-23891"/>
            <a:lumOff val="-509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de-DE" sz="1400" kern="1200" dirty="0"/>
            <a:t>Beeinflussung</a:t>
          </a:r>
        </a:p>
      </dsp:txBody>
      <dsp:txXfrm>
        <a:off x="2338327" y="2208263"/>
        <a:ext cx="1010593" cy="2537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2769F-E59E-44AA-9B8A-F9D0704E2C35}">
      <dsp:nvSpPr>
        <dsp:cNvPr id="0" name=""/>
        <dsp:cNvSpPr/>
      </dsp:nvSpPr>
      <dsp:spPr>
        <a:xfrm>
          <a:off x="588861" y="530127"/>
          <a:ext cx="2151928" cy="74733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CB2B4E-D5EC-4995-81E6-3CC3368D65CD}">
      <dsp:nvSpPr>
        <dsp:cNvPr id="0" name=""/>
        <dsp:cNvSpPr/>
      </dsp:nvSpPr>
      <dsp:spPr>
        <a:xfrm rot="10800000">
          <a:off x="1231276" y="509666"/>
          <a:ext cx="931155" cy="637889"/>
        </a:xfrm>
        <a:prstGeom prst="down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2BDFEA-F4B5-4D9A-AB31-E062C9F0C9C5}">
      <dsp:nvSpPr>
        <dsp:cNvPr id="0" name=""/>
        <dsp:cNvSpPr/>
      </dsp:nvSpPr>
      <dsp:spPr>
        <a:xfrm rot="16200000">
          <a:off x="1150347" y="1626128"/>
          <a:ext cx="1027461" cy="428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de-DE" sz="1400" kern="1200" dirty="0"/>
            <a:t>Schöpfung</a:t>
          </a:r>
        </a:p>
      </dsp:txBody>
      <dsp:txXfrm>
        <a:off x="1150347" y="1626128"/>
        <a:ext cx="1027461" cy="428358"/>
      </dsp:txXfrm>
    </dsp:sp>
    <dsp:sp modelId="{B08BC420-660A-40AC-9EC1-975262A9AB86}">
      <dsp:nvSpPr>
        <dsp:cNvPr id="0" name=""/>
        <dsp:cNvSpPr/>
      </dsp:nvSpPr>
      <dsp:spPr>
        <a:xfrm>
          <a:off x="1912989" y="1525312"/>
          <a:ext cx="750672" cy="750672"/>
        </a:xfrm>
        <a:prstGeom prst="ellipse">
          <a:avLst/>
        </a:prstGeom>
        <a:solidFill>
          <a:schemeClr val="lt1"/>
        </a:solidFill>
        <a:ln w="28575"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de-DE" sz="800" b="1" kern="1200" dirty="0"/>
            <a:t>unsichtbare</a:t>
          </a:r>
        </a:p>
      </dsp:txBody>
      <dsp:txXfrm>
        <a:off x="2022922" y="1635245"/>
        <a:ext cx="530806" cy="530806"/>
      </dsp:txXfrm>
    </dsp:sp>
    <dsp:sp modelId="{AEEFE518-10A5-4345-AD04-47946CA342E1}">
      <dsp:nvSpPr>
        <dsp:cNvPr id="0" name=""/>
        <dsp:cNvSpPr/>
      </dsp:nvSpPr>
      <dsp:spPr>
        <a:xfrm>
          <a:off x="724925" y="1561088"/>
          <a:ext cx="750672" cy="750672"/>
        </a:xfrm>
        <a:prstGeom prst="ellipse">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de-DE" sz="1000" b="1" kern="1200" dirty="0"/>
            <a:t>sichtbare</a:t>
          </a:r>
        </a:p>
      </dsp:txBody>
      <dsp:txXfrm>
        <a:off x="834858" y="1671021"/>
        <a:ext cx="530806" cy="530806"/>
      </dsp:txXfrm>
    </dsp:sp>
    <dsp:sp modelId="{6F56D9ED-43F3-4438-A31E-328C2D7FB2C5}">
      <dsp:nvSpPr>
        <dsp:cNvPr id="0" name=""/>
        <dsp:cNvSpPr/>
      </dsp:nvSpPr>
      <dsp:spPr>
        <a:xfrm rot="10800000">
          <a:off x="289641" y="26138"/>
          <a:ext cx="2733640" cy="2504343"/>
        </a:xfrm>
        <a:prstGeom prst="funnel">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0AE0084-2018-4A45-9018-A2132BFA7FB6}" type="datetimeFigureOut">
              <a:rPr lang="de-DE" smtClean="0"/>
              <a:t>29.01.2021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C93195-9876-4397-9A6E-1C13BCAD0D13}"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998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AE0084-2018-4A45-9018-A2132BFA7FB6}" type="datetimeFigureOut">
              <a:rPr lang="de-DE" smtClean="0"/>
              <a:t>29.01.2021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C93195-9876-4397-9A6E-1C13BCAD0D13}" type="slidenum">
              <a:rPr lang="de-DE" smtClean="0"/>
              <a:t>‹Nr.›</a:t>
            </a:fld>
            <a:endParaRPr lang="de-DE"/>
          </a:p>
        </p:txBody>
      </p:sp>
    </p:spTree>
    <p:extLst>
      <p:ext uri="{BB962C8B-B14F-4D97-AF65-F5344CB8AC3E}">
        <p14:creationId xmlns:p14="http://schemas.microsoft.com/office/powerpoint/2010/main" val="93048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AE0084-2018-4A45-9018-A2132BFA7FB6}" type="datetimeFigureOut">
              <a:rPr lang="de-DE" smtClean="0"/>
              <a:t>29.01.2021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C93195-9876-4397-9A6E-1C13BCAD0D13}" type="slidenum">
              <a:rPr lang="de-DE" smtClean="0"/>
              <a:t>‹Nr.›</a:t>
            </a:fld>
            <a:endParaRPr lang="de-DE"/>
          </a:p>
        </p:txBody>
      </p:sp>
    </p:spTree>
    <p:extLst>
      <p:ext uri="{BB962C8B-B14F-4D97-AF65-F5344CB8AC3E}">
        <p14:creationId xmlns:p14="http://schemas.microsoft.com/office/powerpoint/2010/main" val="304251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AE0084-2018-4A45-9018-A2132BFA7FB6}" type="datetimeFigureOut">
              <a:rPr lang="de-DE" smtClean="0"/>
              <a:t>29.01.2021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C93195-9876-4397-9A6E-1C13BCAD0D13}" type="slidenum">
              <a:rPr lang="de-DE" smtClean="0"/>
              <a:t>‹Nr.›</a:t>
            </a:fld>
            <a:endParaRPr lang="de-DE"/>
          </a:p>
        </p:txBody>
      </p:sp>
    </p:spTree>
    <p:extLst>
      <p:ext uri="{BB962C8B-B14F-4D97-AF65-F5344CB8AC3E}">
        <p14:creationId xmlns:p14="http://schemas.microsoft.com/office/powerpoint/2010/main" val="84628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0AE0084-2018-4A45-9018-A2132BFA7FB6}" type="datetimeFigureOut">
              <a:rPr lang="de-DE" smtClean="0"/>
              <a:t>29.01.2021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EC93195-9876-4397-9A6E-1C13BCAD0D13}"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221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0AE0084-2018-4A45-9018-A2132BFA7FB6}" type="datetimeFigureOut">
              <a:rPr lang="de-DE" smtClean="0"/>
              <a:t>29.01.2021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EC93195-9876-4397-9A6E-1C13BCAD0D13}" type="slidenum">
              <a:rPr lang="de-DE" smtClean="0"/>
              <a:t>‹Nr.›</a:t>
            </a:fld>
            <a:endParaRPr lang="de-DE"/>
          </a:p>
        </p:txBody>
      </p:sp>
    </p:spTree>
    <p:extLst>
      <p:ext uri="{BB962C8B-B14F-4D97-AF65-F5344CB8AC3E}">
        <p14:creationId xmlns:p14="http://schemas.microsoft.com/office/powerpoint/2010/main" val="420895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0AE0084-2018-4A45-9018-A2132BFA7FB6}" type="datetimeFigureOut">
              <a:rPr lang="de-DE" smtClean="0"/>
              <a:t>29.01.2021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EC93195-9876-4397-9A6E-1C13BCAD0D13}" type="slidenum">
              <a:rPr lang="de-DE" smtClean="0"/>
              <a:t>‹Nr.›</a:t>
            </a:fld>
            <a:endParaRPr lang="de-DE"/>
          </a:p>
        </p:txBody>
      </p:sp>
    </p:spTree>
    <p:extLst>
      <p:ext uri="{BB962C8B-B14F-4D97-AF65-F5344CB8AC3E}">
        <p14:creationId xmlns:p14="http://schemas.microsoft.com/office/powerpoint/2010/main" val="380908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0AE0084-2018-4A45-9018-A2132BFA7FB6}" type="datetimeFigureOut">
              <a:rPr lang="de-DE" smtClean="0"/>
              <a:t>29.01.2021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EC93195-9876-4397-9A6E-1C13BCAD0D13}" type="slidenum">
              <a:rPr lang="de-DE" smtClean="0"/>
              <a:t>‹Nr.›</a:t>
            </a:fld>
            <a:endParaRPr lang="de-DE"/>
          </a:p>
        </p:txBody>
      </p:sp>
    </p:spTree>
    <p:extLst>
      <p:ext uri="{BB962C8B-B14F-4D97-AF65-F5344CB8AC3E}">
        <p14:creationId xmlns:p14="http://schemas.microsoft.com/office/powerpoint/2010/main" val="247422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0AE0084-2018-4A45-9018-A2132BFA7FB6}" type="datetimeFigureOut">
              <a:rPr lang="de-DE" smtClean="0"/>
              <a:t>29.01.2021</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0EC93195-9876-4397-9A6E-1C13BCAD0D13}" type="slidenum">
              <a:rPr lang="de-DE" smtClean="0"/>
              <a:t>‹Nr.›</a:t>
            </a:fld>
            <a:endParaRPr lang="de-DE"/>
          </a:p>
        </p:txBody>
      </p:sp>
    </p:spTree>
    <p:extLst>
      <p:ext uri="{BB962C8B-B14F-4D97-AF65-F5344CB8AC3E}">
        <p14:creationId xmlns:p14="http://schemas.microsoft.com/office/powerpoint/2010/main" val="2814913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0AE0084-2018-4A45-9018-A2132BFA7FB6}" type="datetimeFigureOut">
              <a:rPr lang="de-DE" smtClean="0"/>
              <a:t>29.01.2021</a:t>
            </a:fld>
            <a:endParaRPr lang="de-D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C93195-9876-4397-9A6E-1C13BCAD0D13}" type="slidenum">
              <a:rPr lang="de-DE" smtClean="0"/>
              <a:t>‹Nr.›</a:t>
            </a:fld>
            <a:endParaRPr lang="de-DE"/>
          </a:p>
        </p:txBody>
      </p:sp>
    </p:spTree>
    <p:extLst>
      <p:ext uri="{BB962C8B-B14F-4D97-AF65-F5344CB8AC3E}">
        <p14:creationId xmlns:p14="http://schemas.microsoft.com/office/powerpoint/2010/main" val="3059149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A0AE0084-2018-4A45-9018-A2132BFA7FB6}" type="datetimeFigureOut">
              <a:rPr lang="de-DE" smtClean="0"/>
              <a:t>29.01.2021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EC93195-9876-4397-9A6E-1C13BCAD0D13}" type="slidenum">
              <a:rPr lang="de-DE" smtClean="0"/>
              <a:t>‹Nr.›</a:t>
            </a:fld>
            <a:endParaRPr lang="de-DE"/>
          </a:p>
        </p:txBody>
      </p:sp>
    </p:spTree>
    <p:extLst>
      <p:ext uri="{BB962C8B-B14F-4D97-AF65-F5344CB8AC3E}">
        <p14:creationId xmlns:p14="http://schemas.microsoft.com/office/powerpoint/2010/main" val="1459252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0AE0084-2018-4A45-9018-A2132BFA7FB6}" type="datetimeFigureOut">
              <a:rPr lang="de-DE" smtClean="0"/>
              <a:t>29.01.2021</a:t>
            </a:fld>
            <a:endParaRPr lang="de-D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C93195-9876-4397-9A6E-1C13BCAD0D13}" type="slidenum">
              <a:rPr lang="de-DE" smtClean="0"/>
              <a:t>‹Nr.›</a:t>
            </a:fld>
            <a:endParaRPr lang="de-D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63479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C12DC-AFB4-4DC8-B0DC-67D9B713ACFA}"/>
              </a:ext>
            </a:extLst>
          </p:cNvPr>
          <p:cNvSpPr>
            <a:spLocks noGrp="1"/>
          </p:cNvSpPr>
          <p:nvPr>
            <p:ph type="ctrTitle"/>
          </p:nvPr>
        </p:nvSpPr>
        <p:spPr>
          <a:xfrm>
            <a:off x="1398388" y="971347"/>
            <a:ext cx="10031611" cy="3929447"/>
          </a:xfrm>
        </p:spPr>
        <p:txBody>
          <a:bodyPr>
            <a:normAutofit/>
          </a:bodyPr>
          <a:lstStyle/>
          <a:p>
            <a:pPr algn="l"/>
            <a:endParaRPr lang="de-DE" sz="6700" dirty="0"/>
          </a:p>
          <a:p>
            <a:pPr algn="ctr"/>
            <a:r>
              <a:rPr lang="de-DE" sz="5300" dirty="0"/>
              <a:t>Wie muss die Welt beschaffen sein, wenn Wunder existieren?</a:t>
            </a:r>
            <a:br>
              <a:rPr lang="de-DE" sz="5300" dirty="0"/>
            </a:br>
            <a:br>
              <a:rPr lang="de-DE" sz="5300" dirty="0"/>
            </a:br>
            <a:r>
              <a:rPr lang="de-DE" sz="4400" dirty="0"/>
              <a:t>Zur Metaphysik der Wunder.</a:t>
            </a:r>
          </a:p>
          <a:p>
            <a:endParaRPr lang="de-DE" dirty="0"/>
          </a:p>
        </p:txBody>
      </p:sp>
      <p:sp>
        <p:nvSpPr>
          <p:cNvPr id="3" name="Untertitel 2">
            <a:extLst>
              <a:ext uri="{FF2B5EF4-FFF2-40B4-BE49-F238E27FC236}">
                <a16:creationId xmlns:a16="http://schemas.microsoft.com/office/drawing/2014/main" id="{010E31FF-D5FF-436A-B0BF-AED9C98E88A8}"/>
              </a:ext>
            </a:extLst>
          </p:cNvPr>
          <p:cNvSpPr>
            <a:spLocks noGrp="1"/>
          </p:cNvSpPr>
          <p:nvPr>
            <p:ph type="subTitle" idx="1"/>
          </p:nvPr>
        </p:nvSpPr>
        <p:spPr>
          <a:xfrm>
            <a:off x="4254869" y="4557933"/>
            <a:ext cx="6538743" cy="1328720"/>
          </a:xfrm>
        </p:spPr>
        <p:txBody>
          <a:bodyPr>
            <a:normAutofit fontScale="85000" lnSpcReduction="10000"/>
          </a:bodyPr>
          <a:lstStyle/>
          <a:p>
            <a:pPr algn="l"/>
            <a:endParaRPr lang="de-DE" sz="1100" dirty="0"/>
          </a:p>
          <a:p>
            <a:pPr algn="just"/>
            <a:r>
              <a:rPr lang="de-DE" sz="2000" dirty="0"/>
              <a:t>Präsentation des Promotionsvorhabens im Rahmen des Oberseminars am Institut für Philosophie der Philosophisch-Sozialwissenschaftlichen Fakultät der Universität Augsburg</a:t>
            </a:r>
          </a:p>
          <a:p>
            <a:endParaRPr lang="de-DE" dirty="0"/>
          </a:p>
        </p:txBody>
      </p:sp>
      <p:pic>
        <p:nvPicPr>
          <p:cNvPr id="6" name="Grafik 5">
            <a:extLst>
              <a:ext uri="{FF2B5EF4-FFF2-40B4-BE49-F238E27FC236}">
                <a16:creationId xmlns:a16="http://schemas.microsoft.com/office/drawing/2014/main" id="{01738C80-23F2-492B-84D5-42BE2C683390}"/>
              </a:ext>
            </a:extLst>
          </p:cNvPr>
          <p:cNvPicPr>
            <a:picLocks noChangeAspect="1"/>
          </p:cNvPicPr>
          <p:nvPr/>
        </p:nvPicPr>
        <p:blipFill>
          <a:blip r:embed="rId2">
            <a:alphaModFix/>
          </a:blip>
          <a:stretch>
            <a:fillRect/>
          </a:stretch>
        </p:blipFill>
        <p:spPr>
          <a:xfrm>
            <a:off x="116926" y="76921"/>
            <a:ext cx="1281462" cy="1183468"/>
          </a:xfrm>
          <a:prstGeom prst="rect">
            <a:avLst/>
          </a:prstGeom>
        </p:spPr>
      </p:pic>
      <p:pic>
        <p:nvPicPr>
          <p:cNvPr id="4" name="Grafik 3">
            <a:extLst>
              <a:ext uri="{FF2B5EF4-FFF2-40B4-BE49-F238E27FC236}">
                <a16:creationId xmlns:a16="http://schemas.microsoft.com/office/drawing/2014/main" id="{9E910ECB-D589-43BC-878D-FF1F0058975B}"/>
              </a:ext>
            </a:extLst>
          </p:cNvPr>
          <p:cNvPicPr>
            <a:picLocks noChangeAspect="1"/>
          </p:cNvPicPr>
          <p:nvPr/>
        </p:nvPicPr>
        <p:blipFill>
          <a:blip r:embed="rId3"/>
          <a:stretch>
            <a:fillRect/>
          </a:stretch>
        </p:blipFill>
        <p:spPr>
          <a:xfrm>
            <a:off x="1398388" y="76921"/>
            <a:ext cx="3853234" cy="972940"/>
          </a:xfrm>
          <a:prstGeom prst="rect">
            <a:avLst/>
          </a:prstGeom>
        </p:spPr>
      </p:pic>
      <p:sp>
        <p:nvSpPr>
          <p:cNvPr id="7" name="Textfeld 6">
            <a:extLst>
              <a:ext uri="{FF2B5EF4-FFF2-40B4-BE49-F238E27FC236}">
                <a16:creationId xmlns:a16="http://schemas.microsoft.com/office/drawing/2014/main" id="{AAB4B612-4ABB-401B-AD93-E178F45A6FD8}"/>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Tree>
    <p:extLst>
      <p:ext uri="{BB962C8B-B14F-4D97-AF65-F5344CB8AC3E}">
        <p14:creationId xmlns:p14="http://schemas.microsoft.com/office/powerpoint/2010/main" val="185725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FB583ABF-731A-4978-A94B-4DE46021BCC6}"/>
              </a:ext>
            </a:extLst>
          </p:cNvPr>
          <p:cNvSpPr txBox="1"/>
          <p:nvPr/>
        </p:nvSpPr>
        <p:spPr>
          <a:xfrm>
            <a:off x="407773" y="173681"/>
            <a:ext cx="3855308" cy="523220"/>
          </a:xfrm>
          <a:prstGeom prst="rect">
            <a:avLst/>
          </a:prstGeom>
          <a:noFill/>
        </p:spPr>
        <p:txBody>
          <a:bodyPr wrap="square" rtlCol="0">
            <a:spAutoFit/>
          </a:bodyPr>
          <a:lstStyle/>
          <a:p>
            <a:r>
              <a:rPr lang="de-DE" sz="2800" dirty="0"/>
              <a:t>Was ist Determinismus? I</a:t>
            </a:r>
          </a:p>
        </p:txBody>
      </p:sp>
      <p:sp>
        <p:nvSpPr>
          <p:cNvPr id="5" name="Textfeld 4">
            <a:extLst>
              <a:ext uri="{FF2B5EF4-FFF2-40B4-BE49-F238E27FC236}">
                <a16:creationId xmlns:a16="http://schemas.microsoft.com/office/drawing/2014/main" id="{17D21986-88CA-4280-97FD-FD0FC7A787C8}"/>
              </a:ext>
            </a:extLst>
          </p:cNvPr>
          <p:cNvSpPr txBox="1"/>
          <p:nvPr/>
        </p:nvSpPr>
        <p:spPr>
          <a:xfrm>
            <a:off x="49427" y="841260"/>
            <a:ext cx="11850130" cy="5416868"/>
          </a:xfrm>
          <a:prstGeom prst="rect">
            <a:avLst/>
          </a:prstGeom>
          <a:noFill/>
        </p:spPr>
        <p:txBody>
          <a:bodyPr wrap="square">
            <a:spAutoFit/>
          </a:bodyPr>
          <a:lstStyle/>
          <a:p>
            <a:pPr marL="0" marR="0" rtl="0">
              <a:spcBef>
                <a:spcPts val="0"/>
              </a:spcBef>
              <a:spcAft>
                <a:spcPts val="0"/>
              </a:spcAft>
            </a:pPr>
            <a:r>
              <a:rPr lang="de-DE" sz="1800" b="1" dirty="0">
                <a:solidFill>
                  <a:srgbClr val="C00000"/>
                </a:solidFill>
                <a:effectLst/>
                <a:latin typeface="Times New Roman" panose="02020603050405020304" pitchFamily="18" charset="0"/>
              </a:rPr>
              <a:t>Determinismus</a:t>
            </a:r>
            <a:r>
              <a:rPr lang="de-DE" sz="1800" dirty="0">
                <a:effectLst/>
                <a:latin typeface="Times New Roman" panose="02020603050405020304" pitchFamily="18" charset="0"/>
              </a:rPr>
              <a:t> </a:t>
            </a:r>
            <a:r>
              <a:rPr lang="de-DE" sz="1600" dirty="0">
                <a:effectLst/>
                <a:latin typeface="Times New Roman" panose="02020603050405020304" pitchFamily="18" charset="0"/>
              </a:rPr>
              <a:t>ist die These, dass die Konjunktion von Vergangenheit und Naturgesetzen eindeutig eine einzige Zukunft bestimmt.</a:t>
            </a:r>
          </a:p>
          <a:p>
            <a:pPr marL="0" marR="0" algn="ctr" rtl="0">
              <a:spcBef>
                <a:spcPts val="0"/>
              </a:spcBef>
              <a:spcAft>
                <a:spcPts val="0"/>
              </a:spcAft>
            </a:pPr>
            <a:r>
              <a:rPr lang="de-DE" sz="1800" dirty="0">
                <a:effectLst/>
                <a:latin typeface="Times New Roman" panose="02020603050405020304" pitchFamily="18" charset="0"/>
              </a:rPr>
              <a:t> </a:t>
            </a:r>
            <a:r>
              <a:rPr lang="de-DE" sz="1800" dirty="0">
                <a:effectLst/>
                <a:latin typeface="Segoe UI Symbol" panose="020B0502040204020203" pitchFamily="34" charset="0"/>
              </a:rPr>
              <a:t>□</a:t>
            </a:r>
            <a:r>
              <a:rPr lang="de-DE" sz="1800" dirty="0">
                <a:effectLst/>
                <a:latin typeface="Times New Roman" panose="02020603050405020304" pitchFamily="18" charset="0"/>
              </a:rPr>
              <a:t>{(P &amp; L) </a:t>
            </a:r>
            <a:r>
              <a:rPr lang="x-IV_mathan" sz="1800" dirty="0">
                <a:effectLst/>
                <a:latin typeface="Cambria Math" panose="02040503050406030204" pitchFamily="18" charset="0"/>
              </a:rPr>
              <a:t>→</a:t>
            </a:r>
            <a:r>
              <a:rPr lang="x-IV_mathan" sz="1800" dirty="0">
                <a:effectLst/>
                <a:latin typeface="Times New Roman" panose="02020603050405020304" pitchFamily="18" charset="0"/>
              </a:rPr>
              <a:t> F}</a:t>
            </a:r>
            <a:r>
              <a:rPr lang="de-DE" dirty="0">
                <a:latin typeface="Times New Roman" panose="02020603050405020304" pitchFamily="18" charset="0"/>
              </a:rPr>
              <a:t>  </a:t>
            </a:r>
            <a:r>
              <a:rPr lang="x-IV_mathan" sz="900" dirty="0">
                <a:effectLst/>
                <a:latin typeface="Times New Roman" panose="02020603050405020304" pitchFamily="18" charset="0"/>
              </a:rPr>
              <a:t>P: </a:t>
            </a:r>
            <a:r>
              <a:rPr lang="x-IV_mathan" sz="900" dirty="0">
                <a:latin typeface="Times New Roman" panose="02020603050405020304" pitchFamily="18" charset="0"/>
              </a:rPr>
              <a:t>Vergangenheit</a:t>
            </a:r>
            <a:r>
              <a:rPr lang="x-IV_mathan" sz="900" dirty="0">
                <a:effectLst/>
                <a:latin typeface="Times New Roman" panose="02020603050405020304" pitchFamily="18" charset="0"/>
              </a:rPr>
              <a:t>; L: </a:t>
            </a:r>
            <a:r>
              <a:rPr lang="x-IV_mathan" sz="900" dirty="0">
                <a:latin typeface="Times New Roman" panose="02020603050405020304" pitchFamily="18" charset="0"/>
              </a:rPr>
              <a:t>Naturgesetz</a:t>
            </a:r>
            <a:r>
              <a:rPr lang="x-IV_mathan" sz="900" dirty="0">
                <a:effectLst/>
                <a:latin typeface="Times New Roman" panose="02020603050405020304" pitchFamily="18" charset="0"/>
              </a:rPr>
              <a:t>; F: Fakten; </a:t>
            </a:r>
            <a:r>
              <a:rPr lang="de-DE" sz="900" dirty="0">
                <a:effectLst/>
                <a:latin typeface="Segoe UI Symbol" panose="020B0502040204020203" pitchFamily="34" charset="0"/>
              </a:rPr>
              <a:t>□</a:t>
            </a:r>
            <a:r>
              <a:rPr lang="de-DE" sz="900" dirty="0">
                <a:effectLst/>
                <a:latin typeface="Times New Roman" panose="02020603050405020304" pitchFamily="18" charset="0"/>
              </a:rPr>
              <a:t>: logische Notwendigkeit</a:t>
            </a:r>
          </a:p>
          <a:p>
            <a:pPr marL="0" marR="0" algn="ctr" rtl="0">
              <a:spcBef>
                <a:spcPts val="0"/>
              </a:spcBef>
              <a:spcAft>
                <a:spcPts val="0"/>
              </a:spcAft>
            </a:pPr>
            <a:endParaRPr lang="de-DE" dirty="0">
              <a:latin typeface="Times New Roman" panose="02020603050405020304" pitchFamily="18" charset="0"/>
            </a:endParaRPr>
          </a:p>
          <a:p>
            <a:pPr marL="285750" marR="0" indent="-285750" rtl="0">
              <a:spcBef>
                <a:spcPts val="0"/>
              </a:spcBef>
              <a:spcAft>
                <a:spcPts val="0"/>
              </a:spcAft>
              <a:buFont typeface="Arial" panose="020B0604020202020204" pitchFamily="34" charset="0"/>
              <a:buChar char="•"/>
            </a:pPr>
            <a:r>
              <a:rPr lang="de-DE" sz="1600" b="1" dirty="0">
                <a:effectLst/>
                <a:latin typeface="Times New Roman" panose="02020603050405020304" pitchFamily="18" charset="0"/>
              </a:rPr>
              <a:t>Laplacesche Determinismus:</a:t>
            </a:r>
            <a:r>
              <a:rPr lang="de-DE" sz="1600" dirty="0">
                <a:effectLst/>
                <a:latin typeface="Times New Roman" panose="02020603050405020304" pitchFamily="18" charset="0"/>
              </a:rPr>
              <a:t> modale Aussage über die Zukunft.--&gt; Zukunft wird </a:t>
            </a:r>
            <a:r>
              <a:rPr lang="de-DE" sz="1600" i="1" dirty="0">
                <a:effectLst/>
                <a:latin typeface="Times New Roman" panose="02020603050405020304" pitchFamily="18" charset="0"/>
              </a:rPr>
              <a:t>notwendig</a:t>
            </a:r>
            <a:r>
              <a:rPr lang="de-DE" sz="1600" dirty="0">
                <a:effectLst/>
                <a:latin typeface="Times New Roman" panose="02020603050405020304" pitchFamily="18" charset="0"/>
              </a:rPr>
              <a:t> sein.</a:t>
            </a:r>
          </a:p>
          <a:p>
            <a:pPr marL="0" marR="0" rtl="0">
              <a:spcBef>
                <a:spcPts val="0"/>
              </a:spcBef>
              <a:spcAft>
                <a:spcPts val="0"/>
              </a:spcAft>
            </a:pPr>
            <a:r>
              <a:rPr lang="de-DE" sz="1600" dirty="0">
                <a:effectLst/>
                <a:latin typeface="Times New Roman" panose="02020603050405020304" pitchFamily="18" charset="0"/>
              </a:rPr>
              <a:t> </a:t>
            </a:r>
          </a:p>
          <a:p>
            <a:pPr marL="285750" marR="0" indent="-285750" rtl="0">
              <a:spcBef>
                <a:spcPts val="0"/>
              </a:spcBef>
              <a:spcAft>
                <a:spcPts val="0"/>
              </a:spcAft>
              <a:buFont typeface="Arial" panose="020B0604020202020204" pitchFamily="34" charset="0"/>
              <a:buChar char="•"/>
            </a:pPr>
            <a:r>
              <a:rPr lang="de-DE" sz="1600" b="1" dirty="0">
                <a:effectLst/>
                <a:latin typeface="Times New Roman" panose="02020603050405020304" pitchFamily="18" charset="0"/>
              </a:rPr>
              <a:t>Logischer Determinismus: </a:t>
            </a:r>
            <a:r>
              <a:rPr lang="de-DE" sz="1600" dirty="0">
                <a:effectLst/>
                <a:latin typeface="Times New Roman" panose="02020603050405020304" pitchFamily="18" charset="0"/>
              </a:rPr>
              <a:t>Zukunft steht fest, weil bestimmte Aussagen über Zukünftiges jetzt schon wahr seien.</a:t>
            </a:r>
          </a:p>
          <a:p>
            <a:pPr marL="0" marR="0" rtl="0">
              <a:spcBef>
                <a:spcPts val="0"/>
              </a:spcBef>
              <a:spcAft>
                <a:spcPts val="0"/>
              </a:spcAft>
            </a:pPr>
            <a:r>
              <a:rPr lang="de-DE" sz="1600" dirty="0">
                <a:latin typeface="Times New Roman" panose="02020603050405020304" pitchFamily="18" charset="0"/>
                <a:sym typeface="Wingdings" panose="05000000000000000000" pitchFamily="2" charset="2"/>
              </a:rPr>
              <a:t> </a:t>
            </a:r>
            <a:r>
              <a:rPr lang="de-DE" sz="1600" dirty="0">
                <a:effectLst/>
                <a:latin typeface="Times New Roman" panose="02020603050405020304" pitchFamily="18" charset="0"/>
              </a:rPr>
              <a:t>wahre Aussagen über Zukunft determinieren diese nicht!</a:t>
            </a:r>
          </a:p>
          <a:p>
            <a:pPr marL="0" marR="0" rtl="0">
              <a:spcBef>
                <a:spcPts val="0"/>
              </a:spcBef>
              <a:spcAft>
                <a:spcPts val="0"/>
              </a:spcAft>
            </a:pPr>
            <a:r>
              <a:rPr lang="de-DE" sz="1600" dirty="0">
                <a:effectLst/>
                <a:latin typeface="Times New Roman" panose="02020603050405020304" pitchFamily="18" charset="0"/>
              </a:rPr>
              <a:t> </a:t>
            </a:r>
          </a:p>
          <a:p>
            <a:pPr marL="285750" marR="0" indent="-285750" rtl="0">
              <a:spcBef>
                <a:spcPts val="0"/>
              </a:spcBef>
              <a:spcAft>
                <a:spcPts val="0"/>
              </a:spcAft>
              <a:buFont typeface="Arial" panose="020B0604020202020204" pitchFamily="34" charset="0"/>
              <a:buChar char="•"/>
            </a:pPr>
            <a:r>
              <a:rPr lang="de-DE" sz="1600" b="1" dirty="0">
                <a:effectLst/>
                <a:latin typeface="Times New Roman" panose="02020603050405020304" pitchFamily="18" charset="0"/>
              </a:rPr>
              <a:t>Fatalismus: </a:t>
            </a:r>
            <a:r>
              <a:rPr lang="de-DE" sz="1600" dirty="0">
                <a:effectLst/>
                <a:latin typeface="Times New Roman" panose="02020603050405020304" pitchFamily="18" charset="0"/>
              </a:rPr>
              <a:t>Zukunft lässt sich nicht beeinflussen, weshalb jede Anstrengung zwecklos sei.</a:t>
            </a:r>
          </a:p>
          <a:p>
            <a:pPr marL="0" marR="0" rtl="0">
              <a:spcBef>
                <a:spcPts val="0"/>
              </a:spcBef>
              <a:spcAft>
                <a:spcPts val="0"/>
              </a:spcAft>
            </a:pPr>
            <a:endParaRPr lang="de-DE" dirty="0">
              <a:latin typeface="Times New Roman" panose="02020603050405020304" pitchFamily="18" charset="0"/>
            </a:endParaRPr>
          </a:p>
          <a:p>
            <a:r>
              <a:rPr lang="de-DE" sz="1600" b="1" dirty="0">
                <a:solidFill>
                  <a:srgbClr val="00B050"/>
                </a:solidFill>
                <a:effectLst/>
                <a:latin typeface="Times New Roman" panose="02020603050405020304" pitchFamily="18" charset="0"/>
                <a:sym typeface="Wingdings" panose="05000000000000000000" pitchFamily="2" charset="2"/>
              </a:rPr>
              <a:t> </a:t>
            </a:r>
            <a:r>
              <a:rPr lang="de-DE" sz="1600" b="1" dirty="0">
                <a:solidFill>
                  <a:srgbClr val="00B050"/>
                </a:solidFill>
                <a:effectLst/>
                <a:latin typeface="Times New Roman" panose="02020603050405020304" pitchFamily="18" charset="0"/>
              </a:rPr>
              <a:t>Laplace-Determinismus ist eine zeitsymmetrische Relation:</a:t>
            </a:r>
            <a:r>
              <a:rPr lang="de-DE" sz="1600" dirty="0">
                <a:effectLst/>
                <a:latin typeface="Times New Roman" panose="02020603050405020304" pitchFamily="18" charset="0"/>
              </a:rPr>
              <a:t> Vergangenheit determiniert Gegenwart </a:t>
            </a:r>
            <a:r>
              <a:rPr lang="de-DE" sz="1600" dirty="0">
                <a:effectLst/>
                <a:latin typeface="Times New Roman" panose="02020603050405020304" pitchFamily="18" charset="0"/>
                <a:sym typeface="Wingdings" panose="05000000000000000000" pitchFamily="2" charset="2"/>
              </a:rPr>
              <a:t> </a:t>
            </a:r>
            <a:r>
              <a:rPr lang="de-DE" sz="1600" dirty="0">
                <a:effectLst/>
                <a:latin typeface="Times New Roman" panose="02020603050405020304" pitchFamily="18" charset="0"/>
              </a:rPr>
              <a:t>Gegenwart determiniert Zukunft </a:t>
            </a:r>
            <a:r>
              <a:rPr lang="de-DE" sz="1600" dirty="0">
                <a:effectLst/>
                <a:latin typeface="Times New Roman" panose="02020603050405020304" pitchFamily="18" charset="0"/>
                <a:sym typeface="Wingdings" panose="05000000000000000000" pitchFamily="2" charset="2"/>
              </a:rPr>
              <a:t> </a:t>
            </a:r>
            <a:r>
              <a:rPr lang="de-DE" sz="1600" dirty="0">
                <a:effectLst/>
                <a:latin typeface="Times New Roman" panose="02020603050405020304" pitchFamily="18" charset="0"/>
              </a:rPr>
              <a:t>Zukunft determiniert Vergangenheit. </a:t>
            </a:r>
          </a:p>
          <a:p>
            <a:pPr marL="0" marR="0" rtl="0">
              <a:spcBef>
                <a:spcPts val="0"/>
              </a:spcBef>
              <a:spcAft>
                <a:spcPts val="0"/>
              </a:spcAft>
            </a:pPr>
            <a:r>
              <a:rPr lang="de-DE" sz="1800" dirty="0">
                <a:effectLst/>
                <a:latin typeface="Times New Roman" panose="02020603050405020304" pitchFamily="18" charset="0"/>
              </a:rPr>
              <a:t> </a:t>
            </a:r>
          </a:p>
          <a:p>
            <a:pPr marL="0" marR="0" rtl="0">
              <a:spcBef>
                <a:spcPts val="0"/>
              </a:spcBef>
              <a:spcAft>
                <a:spcPts val="0"/>
              </a:spcAft>
            </a:pPr>
            <a:r>
              <a:rPr lang="de-DE" sz="1600" dirty="0">
                <a:effectLst/>
                <a:latin typeface="Times New Roman" panose="02020603050405020304" pitchFamily="18" charset="0"/>
              </a:rPr>
              <a:t>Nicht selten wird der Laplace-Determinismus auch kausaler Determinismus genannt.</a:t>
            </a:r>
          </a:p>
          <a:p>
            <a:pPr marL="0" marR="0" rtl="0">
              <a:spcBef>
                <a:spcPts val="0"/>
              </a:spcBef>
              <a:spcAft>
                <a:spcPts val="0"/>
              </a:spcAft>
            </a:pPr>
            <a:r>
              <a:rPr lang="de-DE" sz="1400" dirty="0">
                <a:effectLst/>
                <a:latin typeface="Times New Roman" panose="02020603050405020304" pitchFamily="18" charset="0"/>
              </a:rPr>
              <a:t> </a:t>
            </a:r>
          </a:p>
          <a:p>
            <a:pPr marL="0" marR="0" rtl="0">
              <a:spcBef>
                <a:spcPts val="0"/>
              </a:spcBef>
              <a:spcAft>
                <a:spcPts val="0"/>
              </a:spcAft>
            </a:pPr>
            <a:r>
              <a:rPr lang="de-DE" sz="1400" b="1" dirty="0">
                <a:effectLst/>
                <a:latin typeface="Times New Roman" panose="02020603050405020304" pitchFamily="18" charset="0"/>
                <a:sym typeface="Wingdings" panose="05000000000000000000" pitchFamily="2" charset="2"/>
              </a:rPr>
              <a:t> </a:t>
            </a:r>
            <a:r>
              <a:rPr lang="de-DE" sz="1400" b="1" dirty="0">
                <a:effectLst/>
                <a:latin typeface="Times New Roman" panose="02020603050405020304" pitchFamily="18" charset="0"/>
              </a:rPr>
              <a:t>Kausalprinzip:</a:t>
            </a:r>
            <a:r>
              <a:rPr lang="de-DE" sz="1400" dirty="0">
                <a:effectLst/>
                <a:latin typeface="Times New Roman" panose="02020603050405020304" pitchFamily="18" charset="0"/>
              </a:rPr>
              <a:t> Jedes Ereignis hat eine Ursache.</a:t>
            </a:r>
          </a:p>
          <a:p>
            <a:pPr marL="0" marR="0" rtl="0">
              <a:spcBef>
                <a:spcPts val="0"/>
              </a:spcBef>
              <a:spcAft>
                <a:spcPts val="0"/>
              </a:spcAft>
            </a:pPr>
            <a:r>
              <a:rPr lang="de-DE" sz="1400" dirty="0">
                <a:effectLst/>
                <a:latin typeface="Times New Roman" panose="02020603050405020304" pitchFamily="18" charset="0"/>
              </a:rPr>
              <a:t> </a:t>
            </a:r>
          </a:p>
          <a:p>
            <a:pPr marL="0" marR="0" rtl="0">
              <a:spcBef>
                <a:spcPts val="0"/>
              </a:spcBef>
              <a:spcAft>
                <a:spcPts val="0"/>
              </a:spcAft>
            </a:pPr>
            <a:r>
              <a:rPr lang="de-DE" sz="1400" b="1" dirty="0">
                <a:effectLst/>
                <a:latin typeface="Times New Roman" panose="02020603050405020304" pitchFamily="18" charset="0"/>
                <a:sym typeface="Wingdings" panose="05000000000000000000" pitchFamily="2" charset="2"/>
              </a:rPr>
              <a:t> </a:t>
            </a:r>
            <a:r>
              <a:rPr lang="de-DE" sz="1400" b="1" dirty="0">
                <a:effectLst/>
                <a:latin typeface="Times New Roman" panose="02020603050405020304" pitchFamily="18" charset="0"/>
              </a:rPr>
              <a:t>Determinismusprinzip: </a:t>
            </a:r>
            <a:r>
              <a:rPr lang="de-DE" sz="1400" dirty="0">
                <a:effectLst/>
                <a:latin typeface="Times New Roman" panose="02020603050405020304" pitchFamily="18" charset="0"/>
              </a:rPr>
              <a:t>Jedes Ereignis unterliegt ausnahmslosen Gesetzen.</a:t>
            </a:r>
          </a:p>
          <a:p>
            <a:pPr marL="0" marR="0" rtl="0">
              <a:spcBef>
                <a:spcPts val="0"/>
              </a:spcBef>
              <a:spcAft>
                <a:spcPts val="0"/>
              </a:spcAft>
            </a:pPr>
            <a:r>
              <a:rPr lang="de-DE" sz="1400" dirty="0">
                <a:effectLst/>
                <a:latin typeface="Times New Roman" panose="02020603050405020304" pitchFamily="18" charset="0"/>
              </a:rPr>
              <a:t> </a:t>
            </a:r>
          </a:p>
          <a:p>
            <a:pPr marL="0" marR="0" rtl="0">
              <a:spcBef>
                <a:spcPts val="0"/>
              </a:spcBef>
              <a:spcAft>
                <a:spcPts val="0"/>
              </a:spcAft>
            </a:pPr>
            <a:r>
              <a:rPr lang="de-DE" sz="1600" b="1" dirty="0">
                <a:solidFill>
                  <a:srgbClr val="FF0000"/>
                </a:solidFill>
                <a:effectLst/>
                <a:latin typeface="Times New Roman" panose="02020603050405020304" pitchFamily="18" charset="0"/>
              </a:rPr>
              <a:t>In der modernen Wissenschaftstheorie wurden verschiedenen Theorien der Kausalität entwickelt, die ohne ausnahmslose Kausalgesetze auskommen. Kausalprinzip und Determinismus muss entkoppelt werden.</a:t>
            </a:r>
          </a:p>
          <a:p>
            <a:pPr marL="0" marR="0" rtl="0">
              <a:spcBef>
                <a:spcPts val="0"/>
              </a:spcBef>
              <a:spcAft>
                <a:spcPts val="0"/>
              </a:spcAft>
            </a:pPr>
            <a:endParaRPr lang="de-DE" sz="1000" dirty="0">
              <a:effectLst/>
              <a:latin typeface="Times New Roman" panose="02020603050405020304" pitchFamily="18" charset="0"/>
            </a:endParaRPr>
          </a:p>
        </p:txBody>
      </p:sp>
    </p:spTree>
    <p:extLst>
      <p:ext uri="{BB962C8B-B14F-4D97-AF65-F5344CB8AC3E}">
        <p14:creationId xmlns:p14="http://schemas.microsoft.com/office/powerpoint/2010/main" val="1021519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FB583ABF-731A-4978-A94B-4DE46021BCC6}"/>
              </a:ext>
            </a:extLst>
          </p:cNvPr>
          <p:cNvSpPr txBox="1"/>
          <p:nvPr/>
        </p:nvSpPr>
        <p:spPr>
          <a:xfrm>
            <a:off x="407772" y="173681"/>
            <a:ext cx="10787450" cy="523220"/>
          </a:xfrm>
          <a:prstGeom prst="rect">
            <a:avLst/>
          </a:prstGeom>
          <a:noFill/>
        </p:spPr>
        <p:txBody>
          <a:bodyPr wrap="square" rtlCol="0">
            <a:spAutoFit/>
          </a:bodyPr>
          <a:lstStyle/>
          <a:p>
            <a:r>
              <a:rPr lang="de-DE" sz="2800" dirty="0"/>
              <a:t>Was ist Determinismus? II – mathematisch-logischer Determinismus </a:t>
            </a:r>
          </a:p>
        </p:txBody>
      </p:sp>
      <p:sp>
        <p:nvSpPr>
          <p:cNvPr id="5" name="Textfeld 4">
            <a:extLst>
              <a:ext uri="{FF2B5EF4-FFF2-40B4-BE49-F238E27FC236}">
                <a16:creationId xmlns:a16="http://schemas.microsoft.com/office/drawing/2014/main" id="{04FE29AF-A806-4001-8F67-6DFE92A46708}"/>
              </a:ext>
            </a:extLst>
          </p:cNvPr>
          <p:cNvSpPr txBox="1"/>
          <p:nvPr/>
        </p:nvSpPr>
        <p:spPr>
          <a:xfrm>
            <a:off x="-2059" y="696901"/>
            <a:ext cx="11786285" cy="3416320"/>
          </a:xfrm>
          <a:prstGeom prst="rect">
            <a:avLst/>
          </a:prstGeom>
          <a:noFill/>
        </p:spPr>
        <p:txBody>
          <a:bodyPr wrap="square">
            <a:spAutoFit/>
          </a:bodyPr>
          <a:lstStyle/>
          <a:p>
            <a:pPr marL="342900" rtl="0" fontAlgn="ctr">
              <a:spcBef>
                <a:spcPts val="0"/>
              </a:spcBef>
              <a:spcAft>
                <a:spcPts val="0"/>
              </a:spcAft>
            </a:pPr>
            <a:r>
              <a:rPr lang="de-DE" sz="1800" dirty="0">
                <a:effectLst/>
                <a:latin typeface="Times New Roman" panose="02020603050405020304" pitchFamily="18" charset="0"/>
                <a:sym typeface="Wingdings" panose="05000000000000000000" pitchFamily="2" charset="2"/>
              </a:rPr>
              <a:t> </a:t>
            </a:r>
            <a:r>
              <a:rPr lang="de-DE" sz="1800" dirty="0">
                <a:effectLst/>
                <a:latin typeface="Times New Roman" panose="02020603050405020304" pitchFamily="18" charset="0"/>
              </a:rPr>
              <a:t>Determinismus ist zeitneutral</a:t>
            </a:r>
            <a:endParaRPr lang="de-DE" sz="1600" dirty="0">
              <a:effectLst/>
              <a:latin typeface="Times New Roman" panose="02020603050405020304" pitchFamily="18" charset="0"/>
            </a:endParaRPr>
          </a:p>
          <a:p>
            <a:pPr marL="342900" rtl="0" fontAlgn="ctr">
              <a:spcBef>
                <a:spcPts val="0"/>
              </a:spcBef>
              <a:spcAft>
                <a:spcPts val="0"/>
              </a:spcAft>
            </a:pPr>
            <a:r>
              <a:rPr lang="de-DE" sz="1800" dirty="0">
                <a:effectLst/>
                <a:latin typeface="Times New Roman" panose="02020603050405020304" pitchFamily="18" charset="0"/>
                <a:sym typeface="Wingdings" panose="05000000000000000000" pitchFamily="2" charset="2"/>
              </a:rPr>
              <a:t> </a:t>
            </a:r>
            <a:r>
              <a:rPr lang="de-DE" sz="1800" dirty="0">
                <a:effectLst/>
                <a:latin typeface="Times New Roman" panose="02020603050405020304" pitchFamily="18" charset="0"/>
              </a:rPr>
              <a:t>keine ontologische Einschränkungen</a:t>
            </a:r>
            <a:endParaRPr lang="de-DE" sz="1600" dirty="0">
              <a:effectLst/>
              <a:latin typeface="Times New Roman" panose="02020603050405020304" pitchFamily="18" charset="0"/>
            </a:endParaRPr>
          </a:p>
          <a:p>
            <a:pPr marL="342900" rtl="0" fontAlgn="ctr">
              <a:spcBef>
                <a:spcPts val="0"/>
              </a:spcBef>
              <a:spcAft>
                <a:spcPts val="0"/>
              </a:spcAft>
            </a:pPr>
            <a:r>
              <a:rPr lang="de-DE" sz="1800" dirty="0">
                <a:effectLst/>
                <a:latin typeface="Times New Roman" panose="02020603050405020304" pitchFamily="18" charset="0"/>
                <a:sym typeface="Wingdings" panose="05000000000000000000" pitchFamily="2" charset="2"/>
              </a:rPr>
              <a:t> </a:t>
            </a:r>
            <a:r>
              <a:rPr lang="de-DE" sz="1800" dirty="0">
                <a:effectLst/>
                <a:latin typeface="Times New Roman" panose="02020603050405020304" pitchFamily="18" charset="0"/>
              </a:rPr>
              <a:t>Determinanten müssen bestimmt sein</a:t>
            </a:r>
            <a:endParaRPr lang="de-DE" sz="1600" dirty="0">
              <a:effectLst/>
              <a:latin typeface="Times New Roman" panose="02020603050405020304" pitchFamily="18" charset="0"/>
            </a:endParaRPr>
          </a:p>
          <a:p>
            <a:pPr marL="342900" rtl="0" fontAlgn="ctr">
              <a:spcBef>
                <a:spcPts val="0"/>
              </a:spcBef>
              <a:spcAft>
                <a:spcPts val="0"/>
              </a:spcAft>
            </a:pPr>
            <a:r>
              <a:rPr lang="de-DE" sz="1800" dirty="0">
                <a:effectLst/>
                <a:latin typeface="Times New Roman" panose="02020603050405020304" pitchFamily="18" charset="0"/>
                <a:sym typeface="Wingdings" panose="05000000000000000000" pitchFamily="2" charset="2"/>
              </a:rPr>
              <a:t> </a:t>
            </a:r>
            <a:r>
              <a:rPr lang="de-DE" sz="1800" dirty="0">
                <a:effectLst/>
                <a:latin typeface="Times New Roman" panose="02020603050405020304" pitchFamily="18" charset="0"/>
              </a:rPr>
              <a:t>keine Festlegung wie komplex ein System sein soll, welche die Determinanten abbilden.</a:t>
            </a:r>
            <a:endParaRPr lang="de-DE" sz="1600" dirty="0">
              <a:effectLst/>
              <a:latin typeface="Times New Roman" panose="02020603050405020304" pitchFamily="18" charset="0"/>
            </a:endParaRPr>
          </a:p>
          <a:p>
            <a:pPr marL="342900" rtl="0" fontAlgn="ctr">
              <a:spcBef>
                <a:spcPts val="0"/>
              </a:spcBef>
              <a:spcAft>
                <a:spcPts val="0"/>
              </a:spcAft>
            </a:pPr>
            <a:r>
              <a:rPr lang="de-DE" sz="1800" dirty="0">
                <a:effectLst/>
                <a:latin typeface="Times New Roman" panose="02020603050405020304" pitchFamily="18" charset="0"/>
                <a:sym typeface="Wingdings" panose="05000000000000000000" pitchFamily="2" charset="2"/>
              </a:rPr>
              <a:t> </a:t>
            </a:r>
            <a:r>
              <a:rPr lang="de-DE" sz="1800" dirty="0">
                <a:effectLst/>
                <a:latin typeface="Times New Roman" panose="02020603050405020304" pitchFamily="18" charset="0"/>
              </a:rPr>
              <a:t>mathematischer, funktionaler Zusammenhang ist kein notwendiger Zusammenhang.</a:t>
            </a:r>
            <a:endParaRPr lang="de-DE" sz="1600" dirty="0">
              <a:effectLst/>
              <a:latin typeface="Times New Roman" panose="02020603050405020304" pitchFamily="18" charset="0"/>
            </a:endParaRPr>
          </a:p>
          <a:p>
            <a:pPr marL="342900" rtl="0" fontAlgn="ctr">
              <a:spcBef>
                <a:spcPts val="0"/>
              </a:spcBef>
              <a:spcAft>
                <a:spcPts val="0"/>
              </a:spcAft>
            </a:pPr>
            <a:r>
              <a:rPr lang="de-DE" sz="1800" dirty="0">
                <a:effectLst/>
                <a:latin typeface="Times New Roman" panose="02020603050405020304" pitchFamily="18" charset="0"/>
                <a:sym typeface="Wingdings" panose="05000000000000000000" pitchFamily="2" charset="2"/>
              </a:rPr>
              <a:t> </a:t>
            </a:r>
            <a:r>
              <a:rPr lang="de-DE" sz="1800" dirty="0">
                <a:effectLst/>
                <a:latin typeface="Times New Roman" panose="02020603050405020304" pitchFamily="18" charset="0"/>
              </a:rPr>
              <a:t>systematisch erkennbar</a:t>
            </a:r>
            <a:endParaRPr lang="de-DE" sz="1600" dirty="0">
              <a:effectLst/>
              <a:latin typeface="Times New Roman" panose="02020603050405020304" pitchFamily="18" charset="0"/>
            </a:endParaRPr>
          </a:p>
          <a:p>
            <a:pPr marL="342900" rtl="0" fontAlgn="ctr">
              <a:spcBef>
                <a:spcPts val="0"/>
              </a:spcBef>
              <a:spcAft>
                <a:spcPts val="0"/>
              </a:spcAft>
            </a:pPr>
            <a:r>
              <a:rPr lang="de-DE" sz="1800" dirty="0">
                <a:effectLst/>
                <a:latin typeface="Times New Roman" panose="02020603050405020304" pitchFamily="18" charset="0"/>
                <a:sym typeface="Wingdings" panose="05000000000000000000" pitchFamily="2" charset="2"/>
              </a:rPr>
              <a:t> </a:t>
            </a:r>
            <a:r>
              <a:rPr lang="de-DE" sz="1800" dirty="0">
                <a:effectLst/>
                <a:latin typeface="Times New Roman" panose="02020603050405020304" pitchFamily="18" charset="0"/>
              </a:rPr>
              <a:t>Notwendigkeit unterdrückt Variation, Determinismus gibt Variation weiter.</a:t>
            </a:r>
            <a:endParaRPr lang="de-DE" sz="1600" dirty="0">
              <a:effectLst/>
              <a:latin typeface="Times New Roman" panose="02020603050405020304" pitchFamily="18" charset="0"/>
            </a:endParaRPr>
          </a:p>
          <a:p>
            <a:pPr marL="342900" rtl="0" fontAlgn="ctr">
              <a:spcBef>
                <a:spcPts val="0"/>
              </a:spcBef>
              <a:spcAft>
                <a:spcPts val="0"/>
              </a:spcAft>
            </a:pPr>
            <a:r>
              <a:rPr lang="de-DE" sz="1800" dirty="0">
                <a:effectLst/>
                <a:latin typeface="Times New Roman" panose="02020603050405020304" pitchFamily="18" charset="0"/>
                <a:sym typeface="Wingdings" panose="05000000000000000000" pitchFamily="2" charset="2"/>
              </a:rPr>
              <a:t> </a:t>
            </a:r>
            <a:r>
              <a:rPr lang="de-DE" sz="1800" dirty="0">
                <a:effectLst/>
                <a:latin typeface="Times New Roman" panose="02020603050405020304" pitchFamily="18" charset="0"/>
              </a:rPr>
              <a:t>Wenn man von Notwendigkeit spricht sind andere Möglichkeiten ausgeschlossen.</a:t>
            </a:r>
            <a:endParaRPr lang="de-DE" sz="1600" dirty="0">
              <a:effectLst/>
              <a:latin typeface="Times New Roman" panose="02020603050405020304" pitchFamily="18" charset="0"/>
            </a:endParaRPr>
          </a:p>
          <a:p>
            <a:pPr marL="342900" rtl="0" fontAlgn="ctr">
              <a:spcBef>
                <a:spcPts val="0"/>
              </a:spcBef>
              <a:spcAft>
                <a:spcPts val="0"/>
              </a:spcAft>
            </a:pPr>
            <a:r>
              <a:rPr lang="de-DE" sz="1800" dirty="0">
                <a:effectLst/>
                <a:latin typeface="Times New Roman" panose="02020603050405020304" pitchFamily="18" charset="0"/>
                <a:sym typeface="Wingdings" panose="05000000000000000000" pitchFamily="2" charset="2"/>
              </a:rPr>
              <a:t> </a:t>
            </a:r>
            <a:r>
              <a:rPr lang="de-DE" sz="1800" dirty="0">
                <a:effectLst/>
                <a:latin typeface="Times New Roman" panose="02020603050405020304" pitchFamily="18" charset="0"/>
              </a:rPr>
              <a:t>Determinismus sagt etwas über das ganze System aus, nicht über das einzelne Gesetz.</a:t>
            </a:r>
            <a:endParaRPr lang="de-DE" sz="1600" dirty="0">
              <a:effectLst/>
              <a:latin typeface="Times New Roman" panose="02020603050405020304" pitchFamily="18" charset="0"/>
            </a:endParaRPr>
          </a:p>
          <a:p>
            <a:pPr marL="342900" rtl="0" fontAlgn="ctr">
              <a:spcBef>
                <a:spcPts val="0"/>
              </a:spcBef>
              <a:spcAft>
                <a:spcPts val="0"/>
              </a:spcAft>
            </a:pPr>
            <a:r>
              <a:rPr lang="de-DE" sz="1800" b="1" dirty="0">
                <a:solidFill>
                  <a:srgbClr val="FF0000"/>
                </a:solidFill>
                <a:effectLst/>
                <a:latin typeface="Times New Roman" panose="02020603050405020304" pitchFamily="18" charset="0"/>
                <a:sym typeface="Wingdings" panose="05000000000000000000" pitchFamily="2" charset="2"/>
              </a:rPr>
              <a:t> </a:t>
            </a:r>
            <a:r>
              <a:rPr lang="de-DE" sz="1800" b="1" dirty="0">
                <a:solidFill>
                  <a:srgbClr val="FF0000"/>
                </a:solidFill>
                <a:effectLst/>
                <a:latin typeface="Times New Roman" panose="02020603050405020304" pitchFamily="18" charset="0"/>
              </a:rPr>
              <a:t>Wie sich ein Gesetzt in der Zukunft entwickelt sagt der Determinismus nicht aus.</a:t>
            </a:r>
            <a:endParaRPr lang="de-DE" sz="1600" b="1" dirty="0">
              <a:solidFill>
                <a:srgbClr val="FF0000"/>
              </a:solidFill>
              <a:effectLst/>
              <a:latin typeface="Times New Roman" panose="02020603050405020304" pitchFamily="18" charset="0"/>
            </a:endParaRPr>
          </a:p>
          <a:p>
            <a:pPr marL="342900" rtl="0" fontAlgn="ctr">
              <a:spcBef>
                <a:spcPts val="0"/>
              </a:spcBef>
              <a:spcAft>
                <a:spcPts val="0"/>
              </a:spcAft>
            </a:pPr>
            <a:r>
              <a:rPr lang="de-DE" sz="1800" dirty="0">
                <a:effectLst/>
                <a:latin typeface="Times New Roman" panose="02020603050405020304" pitchFamily="18" charset="0"/>
                <a:sym typeface="Wingdings" panose="05000000000000000000" pitchFamily="2" charset="2"/>
              </a:rPr>
              <a:t> </a:t>
            </a:r>
            <a:r>
              <a:rPr lang="de-DE" sz="1800" dirty="0">
                <a:effectLst/>
                <a:latin typeface="Times New Roman" panose="02020603050405020304" pitchFamily="18" charset="0"/>
              </a:rPr>
              <a:t>Nur der Betrachtungsstandpunkt gibt uns diesen Schein von Notwendigkeit.</a:t>
            </a:r>
            <a:endParaRPr lang="de-DE" sz="1600" dirty="0">
              <a:effectLst/>
              <a:latin typeface="Times New Roman" panose="02020603050405020304" pitchFamily="18" charset="0"/>
            </a:endParaRPr>
          </a:p>
          <a:p>
            <a:pPr marL="342900" rtl="0" fontAlgn="ctr">
              <a:spcBef>
                <a:spcPts val="0"/>
              </a:spcBef>
              <a:spcAft>
                <a:spcPts val="0"/>
              </a:spcAft>
            </a:pPr>
            <a:r>
              <a:rPr lang="de-DE" sz="1800" b="1" dirty="0">
                <a:solidFill>
                  <a:srgbClr val="FF0000"/>
                </a:solidFill>
                <a:effectLst/>
                <a:latin typeface="Times New Roman" panose="02020603050405020304" pitchFamily="18" charset="0"/>
                <a:sym typeface="Wingdings" panose="05000000000000000000" pitchFamily="2" charset="2"/>
              </a:rPr>
              <a:t> </a:t>
            </a:r>
            <a:r>
              <a:rPr lang="de-DE" sz="1800" b="1" dirty="0">
                <a:solidFill>
                  <a:srgbClr val="FF0000"/>
                </a:solidFill>
                <a:effectLst/>
                <a:latin typeface="Times New Roman" panose="02020603050405020304" pitchFamily="18" charset="0"/>
              </a:rPr>
              <a:t>Erst nach Abschluss des Universums kann der Komplexitätsgrad der Gesetze ersichtlich sein.</a:t>
            </a:r>
            <a:endParaRPr lang="de-DE" sz="1600" b="1" dirty="0">
              <a:solidFill>
                <a:srgbClr val="FF0000"/>
              </a:solidFill>
              <a:effectLst/>
              <a:latin typeface="Times New Roman" panose="02020603050405020304" pitchFamily="18" charset="0"/>
            </a:endParaRPr>
          </a:p>
        </p:txBody>
      </p:sp>
      <p:sp>
        <p:nvSpPr>
          <p:cNvPr id="7" name="Textfeld 6">
            <a:extLst>
              <a:ext uri="{FF2B5EF4-FFF2-40B4-BE49-F238E27FC236}">
                <a16:creationId xmlns:a16="http://schemas.microsoft.com/office/drawing/2014/main" id="{D81FD70C-5D79-42B3-9737-77832DAB64D0}"/>
              </a:ext>
            </a:extLst>
          </p:cNvPr>
          <p:cNvSpPr txBox="1"/>
          <p:nvPr/>
        </p:nvSpPr>
        <p:spPr>
          <a:xfrm>
            <a:off x="407772" y="4253342"/>
            <a:ext cx="11244650" cy="1354217"/>
          </a:xfrm>
          <a:prstGeom prst="rect">
            <a:avLst/>
          </a:prstGeom>
          <a:noFill/>
        </p:spPr>
        <p:txBody>
          <a:bodyPr wrap="square">
            <a:spAutoFit/>
          </a:bodyPr>
          <a:lstStyle/>
          <a:p>
            <a:pPr marL="0" marR="0" rtl="0">
              <a:spcBef>
                <a:spcPts val="0"/>
              </a:spcBef>
              <a:spcAft>
                <a:spcPts val="0"/>
              </a:spcAft>
            </a:pPr>
            <a:r>
              <a:rPr lang="de-DE" sz="2800" b="1" u="sng" dirty="0">
                <a:solidFill>
                  <a:srgbClr val="44546A"/>
                </a:solidFill>
                <a:effectLst/>
                <a:latin typeface="Times New Roman" panose="02020603050405020304" pitchFamily="18" charset="0"/>
              </a:rPr>
              <a:t>Beobachterparadox: </a:t>
            </a:r>
            <a:endParaRPr lang="de-DE" sz="2800" u="sng" dirty="0">
              <a:solidFill>
                <a:srgbClr val="44546A"/>
              </a:solidFill>
              <a:effectLst/>
              <a:latin typeface="Times New Roman" panose="02020603050405020304" pitchFamily="18" charset="0"/>
            </a:endParaRPr>
          </a:p>
          <a:p>
            <a:pPr marL="0" marR="0" rtl="0">
              <a:spcBef>
                <a:spcPts val="0"/>
              </a:spcBef>
              <a:spcAft>
                <a:spcPts val="0"/>
              </a:spcAft>
            </a:pPr>
            <a:r>
              <a:rPr lang="de-DE" sz="1800" dirty="0">
                <a:effectLst/>
                <a:latin typeface="Times New Roman" panose="02020603050405020304" pitchFamily="18" charset="0"/>
              </a:rPr>
              <a:t> </a:t>
            </a:r>
          </a:p>
          <a:p>
            <a:pPr marL="0" marR="0" rtl="0">
              <a:spcBef>
                <a:spcPts val="0"/>
              </a:spcBef>
              <a:spcAft>
                <a:spcPts val="0"/>
              </a:spcAft>
            </a:pPr>
            <a:r>
              <a:rPr lang="de-DE" sz="1800" dirty="0">
                <a:effectLst/>
                <a:latin typeface="Times New Roman" panose="02020603050405020304" pitchFamily="18" charset="0"/>
              </a:rPr>
              <a:t>Ein Bobachter, der kausal mit der Welt interagiert und Informationen aus ihr abzieht, "verschmiert" die festzustellenden Zustände und kann unmöglich eine perfekte Voraussage machen.</a:t>
            </a:r>
          </a:p>
        </p:txBody>
      </p:sp>
    </p:spTree>
    <p:extLst>
      <p:ext uri="{BB962C8B-B14F-4D97-AF65-F5344CB8AC3E}">
        <p14:creationId xmlns:p14="http://schemas.microsoft.com/office/powerpoint/2010/main" val="2916528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A7CEE4AA-3D64-49D7-A4A7-1A6E8B77DC27}"/>
              </a:ext>
            </a:extLst>
          </p:cNvPr>
          <p:cNvSpPr txBox="1"/>
          <p:nvPr/>
        </p:nvSpPr>
        <p:spPr>
          <a:xfrm>
            <a:off x="407772" y="173681"/>
            <a:ext cx="7883611" cy="523220"/>
          </a:xfrm>
          <a:prstGeom prst="rect">
            <a:avLst/>
          </a:prstGeom>
          <a:noFill/>
        </p:spPr>
        <p:txBody>
          <a:bodyPr wrap="square" rtlCol="0">
            <a:spAutoFit/>
          </a:bodyPr>
          <a:lstStyle/>
          <a:p>
            <a:r>
              <a:rPr lang="de-DE" sz="2800" dirty="0"/>
              <a:t>Was sagt uns die (Quanten)-Physik über die „Welt“? I</a:t>
            </a:r>
          </a:p>
        </p:txBody>
      </p:sp>
      <p:sp>
        <p:nvSpPr>
          <p:cNvPr id="2" name="Textfeld 1">
            <a:extLst>
              <a:ext uri="{FF2B5EF4-FFF2-40B4-BE49-F238E27FC236}">
                <a16:creationId xmlns:a16="http://schemas.microsoft.com/office/drawing/2014/main" id="{E0AC5686-C683-4812-AABC-37A63E5BB411}"/>
              </a:ext>
            </a:extLst>
          </p:cNvPr>
          <p:cNvSpPr txBox="1"/>
          <p:nvPr/>
        </p:nvSpPr>
        <p:spPr>
          <a:xfrm>
            <a:off x="407772" y="3155760"/>
            <a:ext cx="10935731" cy="923330"/>
          </a:xfrm>
          <a:prstGeom prst="rect">
            <a:avLst/>
          </a:prstGeom>
          <a:noFill/>
        </p:spPr>
        <p:txBody>
          <a:bodyPr wrap="square" rtlCol="0">
            <a:spAutoFit/>
          </a:bodyPr>
          <a:lstStyle/>
          <a:p>
            <a:pPr marL="285750" indent="-285750" algn="just">
              <a:buFont typeface="Wingdings" panose="05000000000000000000" pitchFamily="2" charset="2"/>
              <a:buChar char="Ø"/>
            </a:pPr>
            <a:r>
              <a:rPr lang="de-DE" dirty="0"/>
              <a:t>Das oben erwähnte Beobachterparadoxon im Bezug auf den Determinismus finden wir auch in der Quantentheorie im Zusammenhang des Doppelspalt-Experiments (Interferenz) und der Superposition wieder. „Schrödingers Katze“ bringt das Phänomen am besten auf den Punkt.</a:t>
            </a:r>
          </a:p>
        </p:txBody>
      </p:sp>
      <p:sp>
        <p:nvSpPr>
          <p:cNvPr id="9" name="Legende: mit Pfeil nach unten 8">
            <a:extLst>
              <a:ext uri="{FF2B5EF4-FFF2-40B4-BE49-F238E27FC236}">
                <a16:creationId xmlns:a16="http://schemas.microsoft.com/office/drawing/2014/main" id="{05837F53-838C-4449-B57F-0677066F3F12}"/>
              </a:ext>
            </a:extLst>
          </p:cNvPr>
          <p:cNvSpPr/>
          <p:nvPr/>
        </p:nvSpPr>
        <p:spPr>
          <a:xfrm>
            <a:off x="407772" y="819175"/>
            <a:ext cx="10935731" cy="1343257"/>
          </a:xfrm>
          <a:prstGeom prst="downArrow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de-DE" dirty="0"/>
              <a:t>„Nicht die Quantentheorie hat sich nach dieser Überzeugung vor dem Gerichtshof überlieferter Philosophien zu verantworten, sondern diese Philosophien haben sich in einem selbstphilosophischen </a:t>
            </a:r>
            <a:r>
              <a:rPr lang="de-DE" dirty="0" err="1"/>
              <a:t>Prozeß</a:t>
            </a:r>
            <a:r>
              <a:rPr lang="de-DE" dirty="0"/>
              <a:t> zu verantworten, in dem die Quantentheorie als Zeuge auftritt.“ </a:t>
            </a:r>
            <a:r>
              <a:rPr lang="de-DE" sz="1400" dirty="0"/>
              <a:t>(Weizsäcker 2002, S. 490)</a:t>
            </a:r>
            <a:endParaRPr lang="de-DE" dirty="0"/>
          </a:p>
        </p:txBody>
      </p:sp>
      <p:sp>
        <p:nvSpPr>
          <p:cNvPr id="10" name="Pfeil: nach rechts 9">
            <a:extLst>
              <a:ext uri="{FF2B5EF4-FFF2-40B4-BE49-F238E27FC236}">
                <a16:creationId xmlns:a16="http://schemas.microsoft.com/office/drawing/2014/main" id="{4A4FE9F1-9937-465F-9A04-F430F57ACDAA}"/>
              </a:ext>
            </a:extLst>
          </p:cNvPr>
          <p:cNvSpPr/>
          <p:nvPr/>
        </p:nvSpPr>
        <p:spPr>
          <a:xfrm>
            <a:off x="2543431" y="1988133"/>
            <a:ext cx="7105135" cy="1144294"/>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DE" dirty="0"/>
              <a:t>Welche Überzeugungen/welche Informationen stellt uns die Quantentheorie für unser Verständnis über die Natur zur Verfügung?</a:t>
            </a:r>
          </a:p>
        </p:txBody>
      </p:sp>
      <p:pic>
        <p:nvPicPr>
          <p:cNvPr id="5" name="Grafik 4">
            <a:extLst>
              <a:ext uri="{FF2B5EF4-FFF2-40B4-BE49-F238E27FC236}">
                <a16:creationId xmlns:a16="http://schemas.microsoft.com/office/drawing/2014/main" id="{EF0BCD41-CCA9-4190-9964-B7F4A20560BA}"/>
              </a:ext>
            </a:extLst>
          </p:cNvPr>
          <p:cNvPicPr>
            <a:picLocks noChangeAspect="1"/>
          </p:cNvPicPr>
          <p:nvPr/>
        </p:nvPicPr>
        <p:blipFill>
          <a:blip r:embed="rId2"/>
          <a:stretch>
            <a:fillRect/>
          </a:stretch>
        </p:blipFill>
        <p:spPr>
          <a:xfrm>
            <a:off x="1168745" y="4079090"/>
            <a:ext cx="1698024" cy="1886694"/>
          </a:xfrm>
          <a:prstGeom prst="rect">
            <a:avLst/>
          </a:prstGeom>
        </p:spPr>
      </p:pic>
      <p:pic>
        <p:nvPicPr>
          <p:cNvPr id="6" name="Grafik 5">
            <a:extLst>
              <a:ext uri="{FF2B5EF4-FFF2-40B4-BE49-F238E27FC236}">
                <a16:creationId xmlns:a16="http://schemas.microsoft.com/office/drawing/2014/main" id="{2ED5D974-78F5-4319-A7BD-67896FE59A4E}"/>
              </a:ext>
            </a:extLst>
          </p:cNvPr>
          <p:cNvPicPr>
            <a:picLocks noChangeAspect="1"/>
          </p:cNvPicPr>
          <p:nvPr/>
        </p:nvPicPr>
        <p:blipFill>
          <a:blip r:embed="rId3"/>
          <a:stretch>
            <a:fillRect/>
          </a:stretch>
        </p:blipFill>
        <p:spPr>
          <a:xfrm>
            <a:off x="7341199" y="4010710"/>
            <a:ext cx="3682056" cy="1955074"/>
          </a:xfrm>
          <a:prstGeom prst="rect">
            <a:avLst/>
          </a:prstGeom>
        </p:spPr>
      </p:pic>
    </p:spTree>
    <p:extLst>
      <p:ext uri="{BB962C8B-B14F-4D97-AF65-F5344CB8AC3E}">
        <p14:creationId xmlns:p14="http://schemas.microsoft.com/office/powerpoint/2010/main" val="1574121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A7CEE4AA-3D64-49D7-A4A7-1A6E8B77DC27}"/>
              </a:ext>
            </a:extLst>
          </p:cNvPr>
          <p:cNvSpPr txBox="1"/>
          <p:nvPr/>
        </p:nvSpPr>
        <p:spPr>
          <a:xfrm>
            <a:off x="407772" y="173681"/>
            <a:ext cx="8056606" cy="523220"/>
          </a:xfrm>
          <a:prstGeom prst="rect">
            <a:avLst/>
          </a:prstGeom>
          <a:noFill/>
        </p:spPr>
        <p:txBody>
          <a:bodyPr wrap="square" rtlCol="0">
            <a:spAutoFit/>
          </a:bodyPr>
          <a:lstStyle/>
          <a:p>
            <a:r>
              <a:rPr lang="de-DE" sz="2800" dirty="0"/>
              <a:t>Was sagt uns die (Quanten)-Physik über die „Welt“? II</a:t>
            </a:r>
          </a:p>
        </p:txBody>
      </p:sp>
      <p:sp>
        <p:nvSpPr>
          <p:cNvPr id="5" name="Textfeld 4">
            <a:extLst>
              <a:ext uri="{FF2B5EF4-FFF2-40B4-BE49-F238E27FC236}">
                <a16:creationId xmlns:a16="http://schemas.microsoft.com/office/drawing/2014/main" id="{A47BB145-BD8D-4DC3-AC7C-F22A95F106C2}"/>
              </a:ext>
            </a:extLst>
          </p:cNvPr>
          <p:cNvSpPr txBox="1"/>
          <p:nvPr/>
        </p:nvSpPr>
        <p:spPr>
          <a:xfrm>
            <a:off x="244046" y="2571226"/>
            <a:ext cx="11540182" cy="1200329"/>
          </a:xfrm>
          <a:prstGeom prst="rect">
            <a:avLst/>
          </a:prstGeom>
          <a:noFill/>
        </p:spPr>
        <p:txBody>
          <a:bodyPr wrap="square">
            <a:spAutoFit/>
          </a:bodyPr>
          <a:lstStyle/>
          <a:p>
            <a:pPr marL="285750" indent="-285750" algn="just">
              <a:buFont typeface="Wingdings" panose="05000000000000000000" pitchFamily="2" charset="2"/>
              <a:buChar char="Ø"/>
            </a:pPr>
            <a:r>
              <a:rPr lang="de-DE" sz="1800" b="0" i="0" u="none" strike="noStrike" baseline="0" dirty="0">
                <a:solidFill>
                  <a:srgbClr val="000000"/>
                </a:solidFill>
                <a:latin typeface="Times New Roman" panose="02020603050405020304" pitchFamily="18" charset="0"/>
              </a:rPr>
              <a:t>In der Tat glaube ich, dass die Sprache, die bei den Physikern gebräuchlich ist, wenn sie über Atomvorgänge sprechen, in ihrem Denken ähnliche Vorstellungen hervorruft wie der Begriff ‚Potentia‘. So haben sich die Physiker allmählich wirklich daran gewöhnt, die Elektronenbahnen und ähnliche Begriffe nicht als eine Wirklichkeit, sondern eher als eine Art von ‚Potentia‘ zu betrachten. </a:t>
            </a:r>
            <a:r>
              <a:rPr lang="de-DE" sz="1400" b="0" i="0" u="none" strike="noStrike" baseline="0" dirty="0">
                <a:solidFill>
                  <a:srgbClr val="000000"/>
                </a:solidFill>
                <a:latin typeface="Times New Roman" panose="02020603050405020304" pitchFamily="18" charset="0"/>
              </a:rPr>
              <a:t>(Heisenberg 2007, S. 174f.)</a:t>
            </a:r>
            <a:endParaRPr lang="de-DE" dirty="0"/>
          </a:p>
        </p:txBody>
      </p:sp>
      <p:sp>
        <p:nvSpPr>
          <p:cNvPr id="7" name="Textfeld 6">
            <a:extLst>
              <a:ext uri="{FF2B5EF4-FFF2-40B4-BE49-F238E27FC236}">
                <a16:creationId xmlns:a16="http://schemas.microsoft.com/office/drawing/2014/main" id="{8BC21218-CF08-4384-8D8A-339807E4AB01}"/>
              </a:ext>
            </a:extLst>
          </p:cNvPr>
          <p:cNvSpPr txBox="1"/>
          <p:nvPr/>
        </p:nvSpPr>
        <p:spPr>
          <a:xfrm>
            <a:off x="244046" y="1064677"/>
            <a:ext cx="11540182" cy="1138773"/>
          </a:xfrm>
          <a:prstGeom prst="rect">
            <a:avLst/>
          </a:prstGeom>
          <a:noFill/>
        </p:spPr>
        <p:txBody>
          <a:bodyPr wrap="square">
            <a:spAutoFit/>
          </a:bodyPr>
          <a:lstStyle/>
          <a:p>
            <a:pPr marL="285750" marR="0" indent="-285750" algn="just" rtl="0">
              <a:buFont typeface="Wingdings" panose="05000000000000000000" pitchFamily="2" charset="2"/>
              <a:buChar char="Ø"/>
            </a:pPr>
            <a:r>
              <a:rPr lang="de-DE" sz="1800" b="0" i="0" u="none" strike="noStrike" baseline="0" dirty="0">
                <a:solidFill>
                  <a:srgbClr val="000000"/>
                </a:solidFill>
                <a:latin typeface="Times New Roman" panose="02020603050405020304" pitchFamily="18" charset="0"/>
              </a:rPr>
              <a:t>In den Experimenten über Atomvorgänge haben wir es mit Dingen und Tatsachen zu tun, mit Erscheinungen, die ebenso wirklich sind wie irgendwelche Erscheinungen im täglichen Leben. Aber die Atome oder die Elementarteilchen sind nicht ebenso wirklich. Sie bilden eher eine Welt von Tendenzen oder Möglichkeiten als eine von Dingen oder Tatsachen. </a:t>
            </a:r>
            <a:r>
              <a:rPr lang="de-DE" sz="1400" b="0" i="0" u="none" strike="noStrike" baseline="0" dirty="0">
                <a:solidFill>
                  <a:srgbClr val="000000"/>
                </a:solidFill>
                <a:latin typeface="Times New Roman" panose="02020603050405020304" pitchFamily="18" charset="0"/>
              </a:rPr>
              <a:t>(Heisenberg 2007, S. 180)</a:t>
            </a:r>
            <a:endParaRPr lang="de-DE" sz="1800" b="0" i="0" u="none" strike="noStrike" baseline="0" dirty="0">
              <a:latin typeface="Times New Roman" panose="02020603050405020304" pitchFamily="18" charset="0"/>
            </a:endParaRPr>
          </a:p>
        </p:txBody>
      </p:sp>
      <p:sp>
        <p:nvSpPr>
          <p:cNvPr id="8" name="Pfeil: gestreift nach rechts 7">
            <a:extLst>
              <a:ext uri="{FF2B5EF4-FFF2-40B4-BE49-F238E27FC236}">
                <a16:creationId xmlns:a16="http://schemas.microsoft.com/office/drawing/2014/main" id="{70C17FE3-C0D6-44FC-9FDE-F8C0D4B55F25}"/>
              </a:ext>
            </a:extLst>
          </p:cNvPr>
          <p:cNvSpPr/>
          <p:nvPr/>
        </p:nvSpPr>
        <p:spPr>
          <a:xfrm>
            <a:off x="1258845" y="4176149"/>
            <a:ext cx="9510583" cy="1458097"/>
          </a:xfrm>
          <a:prstGeom prst="striped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DE" dirty="0"/>
              <a:t>Die „Welt“ besteht auf der fundamentalen Ebene der Quanten aus Möglichkeiten/Tendenzen!</a:t>
            </a:r>
          </a:p>
        </p:txBody>
      </p:sp>
    </p:spTree>
    <p:extLst>
      <p:ext uri="{BB962C8B-B14F-4D97-AF65-F5344CB8AC3E}">
        <p14:creationId xmlns:p14="http://schemas.microsoft.com/office/powerpoint/2010/main" val="4016962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A7CEE4AA-3D64-49D7-A4A7-1A6E8B77DC27}"/>
              </a:ext>
            </a:extLst>
          </p:cNvPr>
          <p:cNvSpPr txBox="1"/>
          <p:nvPr/>
        </p:nvSpPr>
        <p:spPr>
          <a:xfrm>
            <a:off x="407771" y="173681"/>
            <a:ext cx="10676239" cy="523220"/>
          </a:xfrm>
          <a:prstGeom prst="rect">
            <a:avLst/>
          </a:prstGeom>
          <a:noFill/>
        </p:spPr>
        <p:txBody>
          <a:bodyPr wrap="square" rtlCol="0">
            <a:spAutoFit/>
          </a:bodyPr>
          <a:lstStyle/>
          <a:p>
            <a:r>
              <a:rPr lang="de-DE" sz="2800" dirty="0"/>
              <a:t>Was sagt uns die (Quanten)-Physik über die „Welt“? - Zusammenfassung</a:t>
            </a:r>
          </a:p>
        </p:txBody>
      </p:sp>
      <p:sp>
        <p:nvSpPr>
          <p:cNvPr id="8" name="Pfeil: nach rechts 7">
            <a:extLst>
              <a:ext uri="{FF2B5EF4-FFF2-40B4-BE49-F238E27FC236}">
                <a16:creationId xmlns:a16="http://schemas.microsoft.com/office/drawing/2014/main" id="{C4EDC6E1-743D-47D8-8839-A63C1E3952A3}"/>
              </a:ext>
            </a:extLst>
          </p:cNvPr>
          <p:cNvSpPr/>
          <p:nvPr/>
        </p:nvSpPr>
        <p:spPr>
          <a:xfrm>
            <a:off x="726985" y="4218030"/>
            <a:ext cx="6697362" cy="741406"/>
          </a:xfrm>
          <a:prstGeom prst="rightArrow">
            <a:avLst/>
          </a:prstGeom>
          <a:ln/>
        </p:spPr>
        <p:style>
          <a:lnRef idx="2">
            <a:schemeClr val="accent2"/>
          </a:lnRef>
          <a:fillRef idx="1">
            <a:schemeClr val="lt1"/>
          </a:fillRef>
          <a:effectRef idx="0">
            <a:schemeClr val="accent2"/>
          </a:effectRef>
          <a:fontRef idx="minor">
            <a:schemeClr val="dk1"/>
          </a:fontRef>
        </p:style>
        <p:txBody>
          <a:bodyPr rtlCol="0" anchor="ctr"/>
          <a:lstStyle/>
          <a:p>
            <a:r>
              <a:rPr lang="de-DE" b="1" dirty="0"/>
              <a:t>Kausalität kann ebenso probabilistisch wie deterministisch sein!</a:t>
            </a:r>
          </a:p>
        </p:txBody>
      </p:sp>
      <p:sp>
        <p:nvSpPr>
          <p:cNvPr id="9" name="Pfeil: nach rechts 8">
            <a:extLst>
              <a:ext uri="{FF2B5EF4-FFF2-40B4-BE49-F238E27FC236}">
                <a16:creationId xmlns:a16="http://schemas.microsoft.com/office/drawing/2014/main" id="{48D8F2D3-2017-4DB4-80B6-8678CA7AABFA}"/>
              </a:ext>
            </a:extLst>
          </p:cNvPr>
          <p:cNvSpPr/>
          <p:nvPr/>
        </p:nvSpPr>
        <p:spPr>
          <a:xfrm>
            <a:off x="726985" y="4881736"/>
            <a:ext cx="9811266" cy="741406"/>
          </a:xfrm>
          <a:prstGeom prst="rightArrow">
            <a:avLst/>
          </a:prstGeom>
          <a:ln/>
        </p:spPr>
        <p:style>
          <a:lnRef idx="2">
            <a:schemeClr val="accent2"/>
          </a:lnRef>
          <a:fillRef idx="1">
            <a:schemeClr val="lt1"/>
          </a:fillRef>
          <a:effectRef idx="0">
            <a:schemeClr val="accent2"/>
          </a:effectRef>
          <a:fontRef idx="minor">
            <a:schemeClr val="dk1"/>
          </a:fontRef>
        </p:style>
        <p:txBody>
          <a:bodyPr rtlCol="0" anchor="ctr"/>
          <a:lstStyle/>
          <a:p>
            <a:r>
              <a:rPr lang="de-DE" b="1" dirty="0"/>
              <a:t>Naturgesetze drücken aus, was die fundamentalen physikalischen Eigenschaften bewirken können.</a:t>
            </a:r>
          </a:p>
        </p:txBody>
      </p:sp>
      <p:sp>
        <p:nvSpPr>
          <p:cNvPr id="10" name="Pfeil: nach rechts 9">
            <a:extLst>
              <a:ext uri="{FF2B5EF4-FFF2-40B4-BE49-F238E27FC236}">
                <a16:creationId xmlns:a16="http://schemas.microsoft.com/office/drawing/2014/main" id="{EC55D54D-6634-4432-B0A5-6DF7D13B1BFA}"/>
              </a:ext>
            </a:extLst>
          </p:cNvPr>
          <p:cNvSpPr/>
          <p:nvPr/>
        </p:nvSpPr>
        <p:spPr>
          <a:xfrm>
            <a:off x="726985" y="5559942"/>
            <a:ext cx="10342606" cy="741406"/>
          </a:xfrm>
          <a:prstGeom prst="rightArrow">
            <a:avLst/>
          </a:prstGeom>
          <a:ln/>
        </p:spPr>
        <p:style>
          <a:lnRef idx="2">
            <a:schemeClr val="accent2"/>
          </a:lnRef>
          <a:fillRef idx="1">
            <a:schemeClr val="lt1"/>
          </a:fillRef>
          <a:effectRef idx="0">
            <a:schemeClr val="accent2"/>
          </a:effectRef>
          <a:fontRef idx="minor">
            <a:schemeClr val="dk1"/>
          </a:fontRef>
        </p:style>
        <p:txBody>
          <a:bodyPr rtlCol="0" anchor="ctr"/>
          <a:lstStyle/>
          <a:p>
            <a:r>
              <a:rPr lang="de-DE" b="1" dirty="0"/>
              <a:t>Naturgesetze beschreiben generell, was die Eigenschaften bewirken können, die es in der Natur gibt.</a:t>
            </a:r>
          </a:p>
        </p:txBody>
      </p:sp>
      <p:sp>
        <p:nvSpPr>
          <p:cNvPr id="12" name="Pfeil: nach rechts 11">
            <a:extLst>
              <a:ext uri="{FF2B5EF4-FFF2-40B4-BE49-F238E27FC236}">
                <a16:creationId xmlns:a16="http://schemas.microsoft.com/office/drawing/2014/main" id="{E78F3BD0-0B80-403A-96FE-58F6627171A4}"/>
              </a:ext>
            </a:extLst>
          </p:cNvPr>
          <p:cNvSpPr/>
          <p:nvPr/>
        </p:nvSpPr>
        <p:spPr>
          <a:xfrm>
            <a:off x="726986" y="760010"/>
            <a:ext cx="6897133" cy="741406"/>
          </a:xfrm>
          <a:prstGeom prst="rightArrow">
            <a:avLst/>
          </a:prstGeom>
          <a:ln/>
        </p:spPr>
        <p:style>
          <a:lnRef idx="2">
            <a:schemeClr val="accent2"/>
          </a:lnRef>
          <a:fillRef idx="1">
            <a:schemeClr val="lt1"/>
          </a:fillRef>
          <a:effectRef idx="0">
            <a:schemeClr val="accent2"/>
          </a:effectRef>
          <a:fontRef idx="minor">
            <a:schemeClr val="dk1"/>
          </a:fontRef>
        </p:style>
        <p:txBody>
          <a:bodyPr rtlCol="0" anchor="ctr"/>
          <a:lstStyle/>
          <a:p>
            <a:r>
              <a:rPr lang="de-DE" b="1" dirty="0"/>
              <a:t>Auf der fundamentalsten Ebene der Natur gibt es keine Zeitrichtung.</a:t>
            </a:r>
          </a:p>
        </p:txBody>
      </p:sp>
      <p:sp>
        <p:nvSpPr>
          <p:cNvPr id="13" name="Pfeil: nach rechts 12">
            <a:extLst>
              <a:ext uri="{FF2B5EF4-FFF2-40B4-BE49-F238E27FC236}">
                <a16:creationId xmlns:a16="http://schemas.microsoft.com/office/drawing/2014/main" id="{C43A6717-37A9-4A2B-9347-F6C580D45E02}"/>
              </a:ext>
            </a:extLst>
          </p:cNvPr>
          <p:cNvSpPr/>
          <p:nvPr/>
        </p:nvSpPr>
        <p:spPr>
          <a:xfrm>
            <a:off x="726986" y="1384615"/>
            <a:ext cx="7984527" cy="741406"/>
          </a:xfrm>
          <a:prstGeom prst="rightArrow">
            <a:avLst/>
          </a:prstGeom>
          <a:ln/>
        </p:spPr>
        <p:style>
          <a:lnRef idx="2">
            <a:schemeClr val="accent2"/>
          </a:lnRef>
          <a:fillRef idx="1">
            <a:schemeClr val="lt1"/>
          </a:fillRef>
          <a:effectRef idx="0">
            <a:schemeClr val="accent2"/>
          </a:effectRef>
          <a:fontRef idx="minor">
            <a:schemeClr val="dk1"/>
          </a:fontRef>
        </p:style>
        <p:txBody>
          <a:bodyPr rtlCol="0" anchor="ctr"/>
          <a:lstStyle/>
          <a:p>
            <a:r>
              <a:rPr lang="de-DE" b="1" dirty="0"/>
              <a:t>Quantensysteme sind keine Objekte, die über „intrinsische Identität“ verfügen.</a:t>
            </a:r>
          </a:p>
        </p:txBody>
      </p:sp>
      <p:sp>
        <p:nvSpPr>
          <p:cNvPr id="14" name="Pfeil: nach rechts 13">
            <a:extLst>
              <a:ext uri="{FF2B5EF4-FFF2-40B4-BE49-F238E27FC236}">
                <a16:creationId xmlns:a16="http://schemas.microsoft.com/office/drawing/2014/main" id="{056EC596-D097-46DD-865C-CAC60094CC62}"/>
              </a:ext>
            </a:extLst>
          </p:cNvPr>
          <p:cNvSpPr/>
          <p:nvPr/>
        </p:nvSpPr>
        <p:spPr>
          <a:xfrm>
            <a:off x="726986" y="1996650"/>
            <a:ext cx="6697362" cy="741406"/>
          </a:xfrm>
          <a:prstGeom prst="rightArrow">
            <a:avLst/>
          </a:prstGeom>
          <a:ln/>
        </p:spPr>
        <p:style>
          <a:lnRef idx="2">
            <a:schemeClr val="accent2"/>
          </a:lnRef>
          <a:fillRef idx="1">
            <a:schemeClr val="lt1"/>
          </a:fillRef>
          <a:effectRef idx="0">
            <a:schemeClr val="accent2"/>
          </a:effectRef>
          <a:fontRef idx="minor">
            <a:schemeClr val="dk1"/>
          </a:fontRef>
        </p:style>
        <p:txBody>
          <a:bodyPr rtlCol="0" anchor="ctr"/>
          <a:lstStyle/>
          <a:p>
            <a:r>
              <a:rPr lang="de-DE" b="1" dirty="0"/>
              <a:t>Strukturrealismus anstelle von individuellen Objekten.</a:t>
            </a:r>
          </a:p>
        </p:txBody>
      </p:sp>
      <p:sp>
        <p:nvSpPr>
          <p:cNvPr id="15" name="Pfeil: nach rechts 14">
            <a:extLst>
              <a:ext uri="{FF2B5EF4-FFF2-40B4-BE49-F238E27FC236}">
                <a16:creationId xmlns:a16="http://schemas.microsoft.com/office/drawing/2014/main" id="{EFE8411D-52AB-4620-83CF-855F1287E74D}"/>
              </a:ext>
            </a:extLst>
          </p:cNvPr>
          <p:cNvSpPr/>
          <p:nvPr/>
        </p:nvSpPr>
        <p:spPr>
          <a:xfrm>
            <a:off x="726986" y="2762064"/>
            <a:ext cx="9071922" cy="741406"/>
          </a:xfrm>
          <a:prstGeom prst="rightArrow">
            <a:avLst/>
          </a:prstGeom>
          <a:ln/>
        </p:spPr>
        <p:style>
          <a:lnRef idx="2">
            <a:schemeClr val="accent2"/>
          </a:lnRef>
          <a:fillRef idx="1">
            <a:schemeClr val="lt1"/>
          </a:fillRef>
          <a:effectRef idx="0">
            <a:schemeClr val="accent2"/>
          </a:effectRef>
          <a:fontRef idx="minor">
            <a:schemeClr val="dk1"/>
          </a:fontRef>
        </p:style>
        <p:txBody>
          <a:bodyPr rtlCol="0" anchor="ctr"/>
          <a:lstStyle/>
          <a:p>
            <a:r>
              <a:rPr lang="de-DE" b="1" dirty="0"/>
              <a:t>Physikalische Struktur als ein Netz konkreter physikalischer Relationen zwischen Objekten.</a:t>
            </a:r>
          </a:p>
        </p:txBody>
      </p:sp>
      <p:sp>
        <p:nvSpPr>
          <p:cNvPr id="16" name="Pfeil: nach rechts 15">
            <a:extLst>
              <a:ext uri="{FF2B5EF4-FFF2-40B4-BE49-F238E27FC236}">
                <a16:creationId xmlns:a16="http://schemas.microsoft.com/office/drawing/2014/main" id="{56393DA8-931C-46C3-9F4D-38C7A07AA8F1}"/>
              </a:ext>
            </a:extLst>
          </p:cNvPr>
          <p:cNvSpPr/>
          <p:nvPr/>
        </p:nvSpPr>
        <p:spPr>
          <a:xfrm>
            <a:off x="726985" y="3452616"/>
            <a:ext cx="7230765" cy="741406"/>
          </a:xfrm>
          <a:prstGeom prst="rightArrow">
            <a:avLst/>
          </a:prstGeom>
          <a:ln/>
        </p:spPr>
        <p:style>
          <a:lnRef idx="2">
            <a:schemeClr val="accent2"/>
          </a:lnRef>
          <a:fillRef idx="1">
            <a:schemeClr val="lt1"/>
          </a:fillRef>
          <a:effectRef idx="0">
            <a:schemeClr val="accent2"/>
          </a:effectRef>
          <a:fontRef idx="minor">
            <a:schemeClr val="dk1"/>
          </a:fontRef>
        </p:style>
        <p:txBody>
          <a:bodyPr rtlCol="0" anchor="ctr"/>
          <a:lstStyle/>
          <a:p>
            <a:r>
              <a:rPr lang="de-DE" b="1" dirty="0"/>
              <a:t>Quantenphysik stütz physikalischen Holismus anstelle eines Atomismus</a:t>
            </a:r>
          </a:p>
        </p:txBody>
      </p:sp>
    </p:spTree>
    <p:extLst>
      <p:ext uri="{BB962C8B-B14F-4D97-AF65-F5344CB8AC3E}">
        <p14:creationId xmlns:p14="http://schemas.microsoft.com/office/powerpoint/2010/main" val="1123938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6" name="Textfeld 5">
            <a:extLst>
              <a:ext uri="{FF2B5EF4-FFF2-40B4-BE49-F238E27FC236}">
                <a16:creationId xmlns:a16="http://schemas.microsoft.com/office/drawing/2014/main" id="{66E7CA7F-E2D7-4ABA-A079-62E4848757F6}"/>
              </a:ext>
            </a:extLst>
          </p:cNvPr>
          <p:cNvSpPr txBox="1"/>
          <p:nvPr/>
        </p:nvSpPr>
        <p:spPr>
          <a:xfrm>
            <a:off x="407772" y="173681"/>
            <a:ext cx="5688228" cy="523220"/>
          </a:xfrm>
          <a:prstGeom prst="rect">
            <a:avLst/>
          </a:prstGeom>
          <a:noFill/>
        </p:spPr>
        <p:txBody>
          <a:bodyPr wrap="square" rtlCol="0">
            <a:spAutoFit/>
          </a:bodyPr>
          <a:lstStyle/>
          <a:p>
            <a:r>
              <a:rPr lang="de-DE" sz="2800" dirty="0"/>
              <a:t>Konsequenzen für die Metaphysik I</a:t>
            </a:r>
          </a:p>
        </p:txBody>
      </p:sp>
      <p:graphicFrame>
        <p:nvGraphicFramePr>
          <p:cNvPr id="3" name="Diagramm 2">
            <a:extLst>
              <a:ext uri="{FF2B5EF4-FFF2-40B4-BE49-F238E27FC236}">
                <a16:creationId xmlns:a16="http://schemas.microsoft.com/office/drawing/2014/main" id="{CB0AB061-CDF5-4467-A3E7-723A2188A228}"/>
              </a:ext>
            </a:extLst>
          </p:cNvPr>
          <p:cNvGraphicFramePr/>
          <p:nvPr>
            <p:extLst>
              <p:ext uri="{D42A27DB-BD31-4B8C-83A1-F6EECF244321}">
                <p14:modId xmlns:p14="http://schemas.microsoft.com/office/powerpoint/2010/main" val="4111813649"/>
              </p:ext>
            </p:extLst>
          </p:nvPr>
        </p:nvGraphicFramePr>
        <p:xfrm>
          <a:off x="680265" y="696901"/>
          <a:ext cx="10831469" cy="5164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Pfeil: nach links 11">
            <a:extLst>
              <a:ext uri="{FF2B5EF4-FFF2-40B4-BE49-F238E27FC236}">
                <a16:creationId xmlns:a16="http://schemas.microsoft.com/office/drawing/2014/main" id="{C79526E6-26C7-4F46-92BA-133696C3C419}"/>
              </a:ext>
            </a:extLst>
          </p:cNvPr>
          <p:cNvSpPr/>
          <p:nvPr/>
        </p:nvSpPr>
        <p:spPr>
          <a:xfrm rot="19874258">
            <a:off x="4107225" y="3426537"/>
            <a:ext cx="2728330" cy="5313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Wunder</a:t>
            </a:r>
            <a:endParaRPr lang="de-DE" sz="2800" b="1" dirty="0"/>
          </a:p>
        </p:txBody>
      </p:sp>
      <p:sp>
        <p:nvSpPr>
          <p:cNvPr id="13" name="Pfeil: nach rechts 12">
            <a:extLst>
              <a:ext uri="{FF2B5EF4-FFF2-40B4-BE49-F238E27FC236}">
                <a16:creationId xmlns:a16="http://schemas.microsoft.com/office/drawing/2014/main" id="{9876A60E-6DB1-4A97-897C-CDCA07A68F21}"/>
              </a:ext>
            </a:extLst>
          </p:cNvPr>
          <p:cNvSpPr/>
          <p:nvPr/>
        </p:nvSpPr>
        <p:spPr>
          <a:xfrm rot="1219429">
            <a:off x="730323" y="1804500"/>
            <a:ext cx="4672813" cy="10047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Verursacht durch eine übernatürliche Macht.</a:t>
            </a:r>
          </a:p>
          <a:p>
            <a:pPr algn="ctr"/>
            <a:r>
              <a:rPr lang="de-DE" sz="1400" dirty="0"/>
              <a:t>Gott/Dämonen/Engel</a:t>
            </a:r>
          </a:p>
        </p:txBody>
      </p:sp>
      <p:sp>
        <p:nvSpPr>
          <p:cNvPr id="15" name="Geschweifte Klammer rechts 14">
            <a:extLst>
              <a:ext uri="{FF2B5EF4-FFF2-40B4-BE49-F238E27FC236}">
                <a16:creationId xmlns:a16="http://schemas.microsoft.com/office/drawing/2014/main" id="{A8A07BCD-9B9E-410D-A7FD-97351B012476}"/>
              </a:ext>
            </a:extLst>
          </p:cNvPr>
          <p:cNvSpPr/>
          <p:nvPr/>
        </p:nvSpPr>
        <p:spPr>
          <a:xfrm rot="7904562">
            <a:off x="6622158" y="2086216"/>
            <a:ext cx="829296" cy="143338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1801218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6" name="Textfeld 5">
            <a:extLst>
              <a:ext uri="{FF2B5EF4-FFF2-40B4-BE49-F238E27FC236}">
                <a16:creationId xmlns:a16="http://schemas.microsoft.com/office/drawing/2014/main" id="{66E7CA7F-E2D7-4ABA-A079-62E4848757F6}"/>
              </a:ext>
            </a:extLst>
          </p:cNvPr>
          <p:cNvSpPr txBox="1"/>
          <p:nvPr/>
        </p:nvSpPr>
        <p:spPr>
          <a:xfrm>
            <a:off x="407772" y="173681"/>
            <a:ext cx="5688228" cy="523220"/>
          </a:xfrm>
          <a:prstGeom prst="rect">
            <a:avLst/>
          </a:prstGeom>
          <a:noFill/>
        </p:spPr>
        <p:txBody>
          <a:bodyPr wrap="square" rtlCol="0">
            <a:spAutoFit/>
          </a:bodyPr>
          <a:lstStyle/>
          <a:p>
            <a:r>
              <a:rPr lang="de-DE" sz="2800" dirty="0"/>
              <a:t>Konsequenzen für die Metaphysik II</a:t>
            </a:r>
          </a:p>
        </p:txBody>
      </p:sp>
      <p:sp>
        <p:nvSpPr>
          <p:cNvPr id="7" name="Pfeil: nach rechts 6">
            <a:extLst>
              <a:ext uri="{FF2B5EF4-FFF2-40B4-BE49-F238E27FC236}">
                <a16:creationId xmlns:a16="http://schemas.microsoft.com/office/drawing/2014/main" id="{686872EE-4D2E-4CE9-8E13-04E9C4EB8945}"/>
              </a:ext>
            </a:extLst>
          </p:cNvPr>
          <p:cNvSpPr/>
          <p:nvPr/>
        </p:nvSpPr>
        <p:spPr>
          <a:xfrm>
            <a:off x="518984" y="723889"/>
            <a:ext cx="4683211" cy="523220"/>
          </a:xfrm>
          <a:prstGeom prst="rightArrow">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r>
              <a:rPr lang="de-DE" b="1" dirty="0">
                <a:solidFill>
                  <a:srgbClr val="FF0000"/>
                </a:solidFill>
              </a:rPr>
              <a:t>Erweiterung des Subjekt-Objekt-Schemas:</a:t>
            </a:r>
          </a:p>
        </p:txBody>
      </p:sp>
      <p:graphicFrame>
        <p:nvGraphicFramePr>
          <p:cNvPr id="8" name="Diagramm 7">
            <a:extLst>
              <a:ext uri="{FF2B5EF4-FFF2-40B4-BE49-F238E27FC236}">
                <a16:creationId xmlns:a16="http://schemas.microsoft.com/office/drawing/2014/main" id="{D945FEA4-3372-4FAE-804C-2587C6FAB29A}"/>
              </a:ext>
            </a:extLst>
          </p:cNvPr>
          <p:cNvGraphicFramePr/>
          <p:nvPr>
            <p:extLst>
              <p:ext uri="{D42A27DB-BD31-4B8C-83A1-F6EECF244321}">
                <p14:modId xmlns:p14="http://schemas.microsoft.com/office/powerpoint/2010/main" val="3284813994"/>
              </p:ext>
            </p:extLst>
          </p:nvPr>
        </p:nvGraphicFramePr>
        <p:xfrm>
          <a:off x="1359243" y="1463814"/>
          <a:ext cx="7685903" cy="4670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Geschweifte Klammer rechts 2">
            <a:extLst>
              <a:ext uri="{FF2B5EF4-FFF2-40B4-BE49-F238E27FC236}">
                <a16:creationId xmlns:a16="http://schemas.microsoft.com/office/drawing/2014/main" id="{2323B20F-A24E-47D3-B88A-ECB787C33403}"/>
              </a:ext>
            </a:extLst>
          </p:cNvPr>
          <p:cNvSpPr/>
          <p:nvPr/>
        </p:nvSpPr>
        <p:spPr>
          <a:xfrm>
            <a:off x="8068963" y="985499"/>
            <a:ext cx="1482810" cy="5148612"/>
          </a:xfrm>
          <a:prstGeom prst="rightBrace">
            <a:avLst>
              <a:gd name="adj1" fmla="val 8333"/>
              <a:gd name="adj2" fmla="val 4664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5" name="Textfeld 4">
            <a:extLst>
              <a:ext uri="{FF2B5EF4-FFF2-40B4-BE49-F238E27FC236}">
                <a16:creationId xmlns:a16="http://schemas.microsoft.com/office/drawing/2014/main" id="{2802A744-DF3F-48D0-8994-FC9D07E2578E}"/>
              </a:ext>
            </a:extLst>
          </p:cNvPr>
          <p:cNvSpPr txBox="1"/>
          <p:nvPr/>
        </p:nvSpPr>
        <p:spPr>
          <a:xfrm>
            <a:off x="9551773" y="3135244"/>
            <a:ext cx="1705232" cy="461665"/>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de-DE" sz="2400" dirty="0"/>
              <a:t>Beobachter</a:t>
            </a:r>
          </a:p>
        </p:txBody>
      </p:sp>
    </p:spTree>
    <p:extLst>
      <p:ext uri="{BB962C8B-B14F-4D97-AF65-F5344CB8AC3E}">
        <p14:creationId xmlns:p14="http://schemas.microsoft.com/office/powerpoint/2010/main" val="57603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5" name="Textfeld 4">
            <a:extLst>
              <a:ext uri="{FF2B5EF4-FFF2-40B4-BE49-F238E27FC236}">
                <a16:creationId xmlns:a16="http://schemas.microsoft.com/office/drawing/2014/main" id="{70BEAFA0-2252-451B-8BF4-2652DEFD8784}"/>
              </a:ext>
            </a:extLst>
          </p:cNvPr>
          <p:cNvSpPr txBox="1"/>
          <p:nvPr/>
        </p:nvSpPr>
        <p:spPr>
          <a:xfrm>
            <a:off x="996220" y="5373090"/>
            <a:ext cx="9066857" cy="923330"/>
          </a:xfrm>
          <a:prstGeom prst="rect">
            <a:avLst/>
          </a:prstGeom>
          <a:noFill/>
        </p:spPr>
        <p:txBody>
          <a:bodyPr wrap="square">
            <a:spAutoFit/>
          </a:bodyPr>
          <a:lstStyle/>
          <a:p>
            <a:pPr algn="just"/>
            <a:r>
              <a:rPr lang="de-DE" dirty="0"/>
              <a:t>„Ja, wenn selbst einer alle Planeten sämtlicher Fixsterne durchwanderte; so hätte er damit noch keinen Schritt in der Metaphysik getan. Vielmehr werden die größten Fortschritte in der Physik das Bedürfnis einer Metaphysik immer fühlbarer machen.“                          </a:t>
            </a:r>
            <a:r>
              <a:rPr lang="de-DE" sz="1200" dirty="0"/>
              <a:t>Arthur Schopenhauer</a:t>
            </a:r>
            <a:endParaRPr lang="de-DE" sz="1400" dirty="0"/>
          </a:p>
        </p:txBody>
      </p:sp>
      <p:sp>
        <p:nvSpPr>
          <p:cNvPr id="6" name="Textfeld 5">
            <a:extLst>
              <a:ext uri="{FF2B5EF4-FFF2-40B4-BE49-F238E27FC236}">
                <a16:creationId xmlns:a16="http://schemas.microsoft.com/office/drawing/2014/main" id="{66E7CA7F-E2D7-4ABA-A079-62E4848757F6}"/>
              </a:ext>
            </a:extLst>
          </p:cNvPr>
          <p:cNvSpPr txBox="1"/>
          <p:nvPr/>
        </p:nvSpPr>
        <p:spPr>
          <a:xfrm>
            <a:off x="407772" y="173681"/>
            <a:ext cx="5688228" cy="523220"/>
          </a:xfrm>
          <a:prstGeom prst="rect">
            <a:avLst/>
          </a:prstGeom>
          <a:noFill/>
        </p:spPr>
        <p:txBody>
          <a:bodyPr wrap="square" rtlCol="0">
            <a:spAutoFit/>
          </a:bodyPr>
          <a:lstStyle/>
          <a:p>
            <a:r>
              <a:rPr lang="de-DE" sz="2800" dirty="0"/>
              <a:t>Konsequenzen für die Metaphysik III</a:t>
            </a:r>
          </a:p>
        </p:txBody>
      </p:sp>
      <p:sp>
        <p:nvSpPr>
          <p:cNvPr id="2" name="Textfeld 1">
            <a:extLst>
              <a:ext uri="{FF2B5EF4-FFF2-40B4-BE49-F238E27FC236}">
                <a16:creationId xmlns:a16="http://schemas.microsoft.com/office/drawing/2014/main" id="{22355E99-933A-4C8C-BA0E-3A8281D9E1FF}"/>
              </a:ext>
            </a:extLst>
          </p:cNvPr>
          <p:cNvSpPr txBox="1"/>
          <p:nvPr/>
        </p:nvSpPr>
        <p:spPr>
          <a:xfrm>
            <a:off x="370701" y="4536505"/>
            <a:ext cx="10317893" cy="646331"/>
          </a:xfrm>
          <a:prstGeom prst="rect">
            <a:avLst/>
          </a:prstGeom>
          <a:noFill/>
        </p:spPr>
        <p:txBody>
          <a:bodyPr wrap="square" rtlCol="0">
            <a:spAutoFit/>
          </a:bodyPr>
          <a:lstStyle/>
          <a:p>
            <a:pPr marL="285750" indent="-285750" algn="r">
              <a:buFont typeface="Wingdings" panose="05000000000000000000" pitchFamily="2" charset="2"/>
              <a:buChar char="Ø"/>
            </a:pPr>
            <a:r>
              <a:rPr lang="de-DE" b="1" dirty="0">
                <a:solidFill>
                  <a:srgbClr val="FF0000"/>
                </a:solidFill>
              </a:rPr>
              <a:t>Theologisch sprechen wir von einer </a:t>
            </a:r>
            <a:r>
              <a:rPr lang="de-DE" b="1" i="1" u="sng" dirty="0" err="1">
                <a:solidFill>
                  <a:srgbClr val="FF0000"/>
                </a:solidFill>
              </a:rPr>
              <a:t>creatio</a:t>
            </a:r>
            <a:r>
              <a:rPr lang="de-DE" b="1" i="1" u="sng" dirty="0">
                <a:solidFill>
                  <a:srgbClr val="FF0000"/>
                </a:solidFill>
              </a:rPr>
              <a:t> </a:t>
            </a:r>
            <a:r>
              <a:rPr lang="de-DE" b="1" i="1" u="sng" dirty="0" err="1">
                <a:solidFill>
                  <a:srgbClr val="FF0000"/>
                </a:solidFill>
              </a:rPr>
              <a:t>continua</a:t>
            </a:r>
            <a:r>
              <a:rPr lang="de-DE" b="1" i="1" u="sng" dirty="0">
                <a:solidFill>
                  <a:srgbClr val="FF0000"/>
                </a:solidFill>
              </a:rPr>
              <a:t> </a:t>
            </a:r>
            <a:r>
              <a:rPr lang="de-DE" b="1" dirty="0">
                <a:solidFill>
                  <a:srgbClr val="FF0000"/>
                </a:solidFill>
                <a:sym typeface="Wingdings" panose="05000000000000000000" pitchFamily="2" charset="2"/>
              </a:rPr>
              <a:t> d</a:t>
            </a:r>
            <a:r>
              <a:rPr lang="de-DE" b="1" dirty="0">
                <a:solidFill>
                  <a:srgbClr val="FF0000"/>
                </a:solidFill>
              </a:rPr>
              <a:t>ie Bewahrung und Erhaltung der Schöpfung durch ständiges Weiterschaffen                                                         </a:t>
            </a:r>
            <a:r>
              <a:rPr lang="de-DE" sz="1400" dirty="0"/>
              <a:t>(Thomas von Aquin, Summa contra gentiles III, 6)</a:t>
            </a:r>
            <a:endParaRPr lang="de-DE" dirty="0"/>
          </a:p>
        </p:txBody>
      </p:sp>
      <p:sp>
        <p:nvSpPr>
          <p:cNvPr id="9" name="Pfeil: nach rechts 8">
            <a:extLst>
              <a:ext uri="{FF2B5EF4-FFF2-40B4-BE49-F238E27FC236}">
                <a16:creationId xmlns:a16="http://schemas.microsoft.com/office/drawing/2014/main" id="{5F3BBA0D-76A1-4E17-BE33-7FA8C9923CA5}"/>
              </a:ext>
            </a:extLst>
          </p:cNvPr>
          <p:cNvSpPr/>
          <p:nvPr/>
        </p:nvSpPr>
        <p:spPr>
          <a:xfrm>
            <a:off x="407772" y="910380"/>
            <a:ext cx="7228704" cy="1050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Gott schafft die Welt im innersten als Potentia/Möglichkeit/Tendenz. </a:t>
            </a:r>
          </a:p>
        </p:txBody>
      </p:sp>
      <p:sp>
        <p:nvSpPr>
          <p:cNvPr id="10" name="Pfeil: nach rechts 9">
            <a:extLst>
              <a:ext uri="{FF2B5EF4-FFF2-40B4-BE49-F238E27FC236}">
                <a16:creationId xmlns:a16="http://schemas.microsoft.com/office/drawing/2014/main" id="{A53D33C3-9AE7-4855-BF28-64E87964CB55}"/>
              </a:ext>
            </a:extLst>
          </p:cNvPr>
          <p:cNvSpPr/>
          <p:nvPr/>
        </p:nvSpPr>
        <p:spPr>
          <a:xfrm>
            <a:off x="407772" y="2257271"/>
            <a:ext cx="7228704" cy="1050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Beobachter (Gott, Engel/Dämonen, Lebewesen, Ereignisse) ermöglichen aus der Potentia die Realitas. </a:t>
            </a:r>
          </a:p>
        </p:txBody>
      </p:sp>
      <p:sp>
        <p:nvSpPr>
          <p:cNvPr id="8" name="Pfeil: nach rechts 7">
            <a:extLst>
              <a:ext uri="{FF2B5EF4-FFF2-40B4-BE49-F238E27FC236}">
                <a16:creationId xmlns:a16="http://schemas.microsoft.com/office/drawing/2014/main" id="{B74502D9-42D8-49F8-9A93-9D68424BD587}"/>
              </a:ext>
            </a:extLst>
          </p:cNvPr>
          <p:cNvSpPr/>
          <p:nvPr/>
        </p:nvSpPr>
        <p:spPr>
          <a:xfrm>
            <a:off x="407772" y="3428517"/>
            <a:ext cx="7228704" cy="1107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Kausale Offenheit der sichtbaren Welt zur Möglichkeit eines Eingreifens.</a:t>
            </a:r>
          </a:p>
        </p:txBody>
      </p:sp>
    </p:spTree>
    <p:extLst>
      <p:ext uri="{BB962C8B-B14F-4D97-AF65-F5344CB8AC3E}">
        <p14:creationId xmlns:p14="http://schemas.microsoft.com/office/powerpoint/2010/main" val="1797536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DDFD791C-6825-498A-898D-9D96A98262D5}"/>
              </a:ext>
            </a:extLst>
          </p:cNvPr>
          <p:cNvSpPr txBox="1"/>
          <p:nvPr/>
        </p:nvSpPr>
        <p:spPr>
          <a:xfrm>
            <a:off x="407771" y="173681"/>
            <a:ext cx="3023289" cy="523220"/>
          </a:xfrm>
          <a:prstGeom prst="rect">
            <a:avLst/>
          </a:prstGeom>
          <a:noFill/>
        </p:spPr>
        <p:txBody>
          <a:bodyPr wrap="square" rtlCol="0">
            <a:spAutoFit/>
          </a:bodyPr>
          <a:lstStyle/>
          <a:p>
            <a:r>
              <a:rPr lang="de-DE" sz="2800" b="1" u="sng" dirty="0"/>
              <a:t>Zusammenfassung</a:t>
            </a:r>
          </a:p>
        </p:txBody>
      </p:sp>
      <p:sp>
        <p:nvSpPr>
          <p:cNvPr id="6" name="Gleichschenkliges Dreieck 5">
            <a:extLst>
              <a:ext uri="{FF2B5EF4-FFF2-40B4-BE49-F238E27FC236}">
                <a16:creationId xmlns:a16="http://schemas.microsoft.com/office/drawing/2014/main" id="{B5C2E656-48DE-438E-BD5B-93F1AB3A30AB}"/>
              </a:ext>
            </a:extLst>
          </p:cNvPr>
          <p:cNvSpPr/>
          <p:nvPr/>
        </p:nvSpPr>
        <p:spPr>
          <a:xfrm>
            <a:off x="407771" y="703766"/>
            <a:ext cx="1754661" cy="1570564"/>
          </a:xfrm>
          <a:prstGeom prst="triangle">
            <a:avLst>
              <a:gd name="adj" fmla="val 50564"/>
            </a:avLst>
          </a:prstGeom>
          <a:ln w="38100"/>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457200" rtl="0" eaLnBrk="1" fontAlgn="auto" latinLnBrk="0" hangingPunct="1">
              <a:lnSpc>
                <a:spcPct val="100000"/>
              </a:lnSpc>
              <a:spcAft>
                <a:spcPts val="0"/>
              </a:spcAft>
              <a:buClrTx/>
              <a:buSzTx/>
              <a:buFontTx/>
              <a:buNone/>
              <a:tabLst/>
              <a:defRPr/>
            </a:pPr>
            <a:r>
              <a:rPr kumimoji="0" lang="de-DE" altLang="de-DE" sz="2800" b="1" i="0" u="sng"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Gott</a:t>
            </a:r>
            <a:endParaRPr kumimoji="0" lang="de-DE" altLang="de-DE" sz="2800" b="1" i="0" u="sng" strike="noStrike" kern="1200" cap="none" spc="0" normalizeH="0" baseline="0" dirty="0">
              <a:ln>
                <a:noFill/>
              </a:ln>
              <a:solidFill>
                <a:srgbClr val="FF0000"/>
              </a:solidFill>
              <a:effectLst/>
              <a:uLnTx/>
              <a:uFillTx/>
              <a:latin typeface="Times New Roman" panose="02020603050405020304" pitchFamily="18" charset="0"/>
              <a:ea typeface="+mn-ea"/>
              <a:cs typeface="+mn-cs"/>
            </a:endParaRPr>
          </a:p>
          <a:p>
            <a:pPr marL="0" marR="0" lvl="0" indent="0" algn="ctr" defTabSz="457200" rtl="0" eaLnBrk="1" fontAlgn="auto" latinLnBrk="0" hangingPunct="1">
              <a:lnSpc>
                <a:spcPct val="100000"/>
              </a:lnSpc>
              <a:spcAft>
                <a:spcPts val="0"/>
              </a:spcAft>
              <a:buClrTx/>
              <a:buSzTx/>
              <a:buFontTx/>
              <a:buNone/>
              <a:tabLst/>
              <a:defRPr/>
            </a:pPr>
            <a:r>
              <a:rPr lang="de-DE" altLang="de-DE" sz="1200" u="sng" dirty="0">
                <a:solidFill>
                  <a:srgbClr val="FF0000"/>
                </a:solidFill>
                <a:latin typeface="Times New Roman" panose="02020603050405020304" pitchFamily="18" charset="0"/>
              </a:rPr>
              <a:t>p</a:t>
            </a:r>
            <a:r>
              <a:rPr kumimoji="0" lang="de-DE" altLang="de-DE" sz="1200" i="0" strike="noStrike" kern="1200" cap="none" spc="0" normalizeH="0" baseline="0" noProof="0" dirty="0" err="1">
                <a:ln>
                  <a:noFill/>
                </a:ln>
                <a:solidFill>
                  <a:srgbClr val="FF0000"/>
                </a:solidFill>
                <a:effectLst/>
                <a:uLnTx/>
                <a:uFillTx/>
                <a:latin typeface="Times New Roman" panose="02020603050405020304" pitchFamily="18" charset="0"/>
                <a:ea typeface="+mn-ea"/>
                <a:cs typeface="+mn-cs"/>
              </a:rPr>
              <a:t>rimus</a:t>
            </a:r>
            <a:r>
              <a:rPr lang="de-DE" altLang="de-DE" sz="1200" dirty="0">
                <a:solidFill>
                  <a:srgbClr val="FF0000"/>
                </a:solidFill>
                <a:latin typeface="Times New Roman" panose="02020603050405020304" pitchFamily="18" charset="0"/>
              </a:rPr>
              <a:t> </a:t>
            </a:r>
            <a:r>
              <a:rPr kumimoji="0" lang="de-DE" altLang="de-DE" sz="1200" i="0" strike="noStrike" kern="1200" cap="none" spc="0" normalizeH="0" baseline="0" noProof="0" dirty="0" err="1">
                <a:ln>
                  <a:noFill/>
                </a:ln>
                <a:solidFill>
                  <a:srgbClr val="FF0000"/>
                </a:solidFill>
                <a:effectLst/>
                <a:uLnTx/>
                <a:uFillTx/>
                <a:latin typeface="Times New Roman" panose="02020603050405020304" pitchFamily="18" charset="0"/>
                <a:ea typeface="+mn-ea"/>
                <a:cs typeface="+mn-cs"/>
              </a:rPr>
              <a:t>observator</a:t>
            </a:r>
            <a:endParaRPr kumimoji="0" lang="de-DE" altLang="de-DE" sz="1400" i="0"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
        <p:nvSpPr>
          <p:cNvPr id="2" name="Ellipse 1">
            <a:extLst>
              <a:ext uri="{FF2B5EF4-FFF2-40B4-BE49-F238E27FC236}">
                <a16:creationId xmlns:a16="http://schemas.microsoft.com/office/drawing/2014/main" id="{18339162-0AEE-4399-BD5A-FE4CB889B1CA}"/>
              </a:ext>
            </a:extLst>
          </p:cNvPr>
          <p:cNvSpPr/>
          <p:nvPr/>
        </p:nvSpPr>
        <p:spPr>
          <a:xfrm>
            <a:off x="2984657" y="1160891"/>
            <a:ext cx="5347074" cy="43739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b="1" u="sng" dirty="0"/>
          </a:p>
        </p:txBody>
      </p:sp>
      <p:graphicFrame>
        <p:nvGraphicFramePr>
          <p:cNvPr id="5" name="Diagramm 4">
            <a:extLst>
              <a:ext uri="{FF2B5EF4-FFF2-40B4-BE49-F238E27FC236}">
                <a16:creationId xmlns:a16="http://schemas.microsoft.com/office/drawing/2014/main" id="{8458D1E9-85C4-42F7-BE77-BC92474872F8}"/>
              </a:ext>
            </a:extLst>
          </p:cNvPr>
          <p:cNvGraphicFramePr/>
          <p:nvPr>
            <p:extLst>
              <p:ext uri="{D42A27DB-BD31-4B8C-83A1-F6EECF244321}">
                <p14:modId xmlns:p14="http://schemas.microsoft.com/office/powerpoint/2010/main" val="1293751104"/>
              </p:ext>
            </p:extLst>
          </p:nvPr>
        </p:nvGraphicFramePr>
        <p:xfrm>
          <a:off x="8760941" y="165561"/>
          <a:ext cx="3336324" cy="3158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feil: nach rechts 6">
            <a:extLst>
              <a:ext uri="{FF2B5EF4-FFF2-40B4-BE49-F238E27FC236}">
                <a16:creationId xmlns:a16="http://schemas.microsoft.com/office/drawing/2014/main" id="{64D94EF8-0B0D-40DF-A5F0-D92BE33E50CB}"/>
              </a:ext>
            </a:extLst>
          </p:cNvPr>
          <p:cNvSpPr/>
          <p:nvPr/>
        </p:nvSpPr>
        <p:spPr>
          <a:xfrm>
            <a:off x="1964724" y="705021"/>
            <a:ext cx="7092779" cy="523220"/>
          </a:xfrm>
          <a:prstGeom prst="rightArrow">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de-DE" dirty="0"/>
              <a:t>Gott hat mit seiner Schöpfung ein Ziel. </a:t>
            </a:r>
          </a:p>
        </p:txBody>
      </p:sp>
      <p:sp>
        <p:nvSpPr>
          <p:cNvPr id="8" name="Textfeld 7">
            <a:extLst>
              <a:ext uri="{FF2B5EF4-FFF2-40B4-BE49-F238E27FC236}">
                <a16:creationId xmlns:a16="http://schemas.microsoft.com/office/drawing/2014/main" id="{60B25A64-1D60-4AF9-93AE-6D5905C058B7}"/>
              </a:ext>
            </a:extLst>
          </p:cNvPr>
          <p:cNvSpPr txBox="1"/>
          <p:nvPr/>
        </p:nvSpPr>
        <p:spPr>
          <a:xfrm>
            <a:off x="9748166" y="773382"/>
            <a:ext cx="1353723" cy="584775"/>
          </a:xfrm>
          <a:prstGeom prst="rect">
            <a:avLst/>
          </a:prstGeom>
          <a:noFill/>
        </p:spPr>
        <p:txBody>
          <a:bodyPr wrap="square" rtlCol="0">
            <a:spAutoFit/>
          </a:bodyPr>
          <a:lstStyle/>
          <a:p>
            <a:pPr algn="ctr"/>
            <a:r>
              <a:rPr lang="de-DE" sz="3200" b="1" dirty="0"/>
              <a:t>Gott</a:t>
            </a:r>
          </a:p>
        </p:txBody>
      </p:sp>
      <p:sp>
        <p:nvSpPr>
          <p:cNvPr id="9" name="Textfeld 8">
            <a:extLst>
              <a:ext uri="{FF2B5EF4-FFF2-40B4-BE49-F238E27FC236}">
                <a16:creationId xmlns:a16="http://schemas.microsoft.com/office/drawing/2014/main" id="{3859AA0D-57CA-405B-8489-1FBC3B964647}"/>
              </a:ext>
            </a:extLst>
          </p:cNvPr>
          <p:cNvSpPr txBox="1"/>
          <p:nvPr/>
        </p:nvSpPr>
        <p:spPr>
          <a:xfrm>
            <a:off x="4201473" y="1260442"/>
            <a:ext cx="2935385" cy="677108"/>
          </a:xfrm>
          <a:prstGeom prst="rect">
            <a:avLst/>
          </a:prstGeom>
          <a:noFill/>
        </p:spPr>
        <p:txBody>
          <a:bodyPr wrap="square" rtlCol="0">
            <a:spAutoFit/>
          </a:bodyPr>
          <a:lstStyle/>
          <a:p>
            <a:pPr algn="ctr"/>
            <a:r>
              <a:rPr lang="de-DE" sz="2400" b="1" dirty="0"/>
              <a:t>Sichtbare Schöpfung</a:t>
            </a:r>
            <a:r>
              <a:rPr lang="de-DE" dirty="0"/>
              <a:t> </a:t>
            </a:r>
            <a:r>
              <a:rPr lang="de-DE" sz="1400" b="1" i="1" u="sng" dirty="0" err="1">
                <a:solidFill>
                  <a:srgbClr val="FF0000"/>
                </a:solidFill>
              </a:rPr>
              <a:t>creatio</a:t>
            </a:r>
            <a:r>
              <a:rPr lang="de-DE" sz="1400" b="1" i="1" u="sng" dirty="0">
                <a:solidFill>
                  <a:srgbClr val="FF0000"/>
                </a:solidFill>
              </a:rPr>
              <a:t> </a:t>
            </a:r>
            <a:r>
              <a:rPr lang="de-DE" sz="1400" b="1" i="1" u="sng" dirty="0" err="1">
                <a:solidFill>
                  <a:srgbClr val="FF0000"/>
                </a:solidFill>
              </a:rPr>
              <a:t>continua</a:t>
            </a:r>
            <a:endParaRPr lang="de-DE" dirty="0"/>
          </a:p>
        </p:txBody>
      </p:sp>
      <p:sp>
        <p:nvSpPr>
          <p:cNvPr id="10" name="Geschweifte Klammer rechts 9">
            <a:extLst>
              <a:ext uri="{FF2B5EF4-FFF2-40B4-BE49-F238E27FC236}">
                <a16:creationId xmlns:a16="http://schemas.microsoft.com/office/drawing/2014/main" id="{B6CAB833-3328-4B7C-8E58-3F0C39CCFB6D}"/>
              </a:ext>
            </a:extLst>
          </p:cNvPr>
          <p:cNvSpPr/>
          <p:nvPr/>
        </p:nvSpPr>
        <p:spPr>
          <a:xfrm rot="5400000">
            <a:off x="9748165" y="2229317"/>
            <a:ext cx="1353723" cy="20512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Rechteck: abgerundete Ecken 10">
            <a:extLst>
              <a:ext uri="{FF2B5EF4-FFF2-40B4-BE49-F238E27FC236}">
                <a16:creationId xmlns:a16="http://schemas.microsoft.com/office/drawing/2014/main" id="{FAA26B80-655D-4497-88B2-9A4F3A9272EF}"/>
              </a:ext>
            </a:extLst>
          </p:cNvPr>
          <p:cNvSpPr/>
          <p:nvPr/>
        </p:nvSpPr>
        <p:spPr>
          <a:xfrm>
            <a:off x="160638" y="4834318"/>
            <a:ext cx="2545493" cy="80319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de-DE" b="1" dirty="0"/>
              <a:t>Unsichtbare Schöpfung</a:t>
            </a:r>
          </a:p>
          <a:p>
            <a:pPr marL="171450" indent="-171450">
              <a:buFont typeface="Arial" panose="020B0604020202020204" pitchFamily="34" charset="0"/>
              <a:buChar char="•"/>
            </a:pPr>
            <a:r>
              <a:rPr lang="de-DE" sz="1600" dirty="0"/>
              <a:t>Engel</a:t>
            </a:r>
          </a:p>
          <a:p>
            <a:pPr marL="171450" indent="-171450">
              <a:buFont typeface="Arial" panose="020B0604020202020204" pitchFamily="34" charset="0"/>
              <a:buChar char="•"/>
            </a:pPr>
            <a:r>
              <a:rPr lang="de-DE" sz="1600" dirty="0"/>
              <a:t>Dämonen</a:t>
            </a:r>
          </a:p>
        </p:txBody>
      </p:sp>
      <p:sp>
        <p:nvSpPr>
          <p:cNvPr id="12" name="Pfeil: nach rechts 11">
            <a:extLst>
              <a:ext uri="{FF2B5EF4-FFF2-40B4-BE49-F238E27FC236}">
                <a16:creationId xmlns:a16="http://schemas.microsoft.com/office/drawing/2014/main" id="{79AC4FB1-FC32-4AC4-8F86-B165C7D4F140}"/>
              </a:ext>
            </a:extLst>
          </p:cNvPr>
          <p:cNvSpPr/>
          <p:nvPr/>
        </p:nvSpPr>
        <p:spPr>
          <a:xfrm rot="5400000">
            <a:off x="151696" y="3292714"/>
            <a:ext cx="2266810" cy="52322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geschaffen</a:t>
            </a:r>
          </a:p>
        </p:txBody>
      </p:sp>
      <p:sp>
        <p:nvSpPr>
          <p:cNvPr id="13" name="Pfeil: nach rechts 12">
            <a:extLst>
              <a:ext uri="{FF2B5EF4-FFF2-40B4-BE49-F238E27FC236}">
                <a16:creationId xmlns:a16="http://schemas.microsoft.com/office/drawing/2014/main" id="{C141F4B3-4645-4B70-B64E-1490699839E9}"/>
              </a:ext>
            </a:extLst>
          </p:cNvPr>
          <p:cNvSpPr/>
          <p:nvPr/>
        </p:nvSpPr>
        <p:spPr>
          <a:xfrm rot="805140">
            <a:off x="1838317" y="1334074"/>
            <a:ext cx="1677104" cy="511773"/>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geschaffen</a:t>
            </a:r>
          </a:p>
        </p:txBody>
      </p:sp>
      <p:sp>
        <p:nvSpPr>
          <p:cNvPr id="14" name="Textfeld 13">
            <a:extLst>
              <a:ext uri="{FF2B5EF4-FFF2-40B4-BE49-F238E27FC236}">
                <a16:creationId xmlns:a16="http://schemas.microsoft.com/office/drawing/2014/main" id="{0119174C-3151-4542-A7D7-595BEEE7CE7F}"/>
              </a:ext>
            </a:extLst>
          </p:cNvPr>
          <p:cNvSpPr txBox="1"/>
          <p:nvPr/>
        </p:nvSpPr>
        <p:spPr>
          <a:xfrm>
            <a:off x="9144041" y="3956235"/>
            <a:ext cx="2561969"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de-DE" sz="1600" dirty="0"/>
              <a:t>Sichtbare und unsichtbare Schöpfung vereint in der Liebe in und bei Gott.</a:t>
            </a:r>
          </a:p>
        </p:txBody>
      </p:sp>
      <p:sp>
        <p:nvSpPr>
          <p:cNvPr id="16" name="Pfeil: nach rechts 15">
            <a:extLst>
              <a:ext uri="{FF2B5EF4-FFF2-40B4-BE49-F238E27FC236}">
                <a16:creationId xmlns:a16="http://schemas.microsoft.com/office/drawing/2014/main" id="{C0A686F2-F302-4C26-946B-39A24E719A25}"/>
              </a:ext>
            </a:extLst>
          </p:cNvPr>
          <p:cNvSpPr/>
          <p:nvPr/>
        </p:nvSpPr>
        <p:spPr>
          <a:xfrm rot="19528815">
            <a:off x="1521431" y="3975670"/>
            <a:ext cx="1602378" cy="51007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a:t>eingreifen</a:t>
            </a:r>
          </a:p>
        </p:txBody>
      </p:sp>
      <p:sp>
        <p:nvSpPr>
          <p:cNvPr id="17" name="Pfeil: nach rechts 16">
            <a:extLst>
              <a:ext uri="{FF2B5EF4-FFF2-40B4-BE49-F238E27FC236}">
                <a16:creationId xmlns:a16="http://schemas.microsoft.com/office/drawing/2014/main" id="{52D24C5E-6463-4E2A-AA02-C4E6E381D966}"/>
              </a:ext>
            </a:extLst>
          </p:cNvPr>
          <p:cNvSpPr/>
          <p:nvPr/>
        </p:nvSpPr>
        <p:spPr>
          <a:xfrm rot="2309308">
            <a:off x="1806155" y="2555072"/>
            <a:ext cx="1348680" cy="4847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a:t>eingreifen</a:t>
            </a:r>
          </a:p>
        </p:txBody>
      </p:sp>
      <p:sp>
        <p:nvSpPr>
          <p:cNvPr id="20" name="Pfeil: gestreift nach rechts 19">
            <a:extLst>
              <a:ext uri="{FF2B5EF4-FFF2-40B4-BE49-F238E27FC236}">
                <a16:creationId xmlns:a16="http://schemas.microsoft.com/office/drawing/2014/main" id="{9BDE6292-4429-45D5-81BE-16F811FBCF34}"/>
              </a:ext>
            </a:extLst>
          </p:cNvPr>
          <p:cNvSpPr/>
          <p:nvPr/>
        </p:nvSpPr>
        <p:spPr>
          <a:xfrm>
            <a:off x="1964723" y="5752442"/>
            <a:ext cx="7092779" cy="632623"/>
          </a:xfrm>
          <a:prstGeom prst="stripedRightArrow">
            <a:avLst>
              <a:gd name="adj1" fmla="val 38280"/>
              <a:gd name="adj2" fmla="val 50000"/>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de-DE" dirty="0"/>
              <a:t>Der „Weg“ zum Ziel ist von Gott nicht definitiv vorgegeben.</a:t>
            </a:r>
          </a:p>
        </p:txBody>
      </p:sp>
      <p:sp>
        <p:nvSpPr>
          <p:cNvPr id="21" name="Legende: mit Pfeil nach oben 20">
            <a:extLst>
              <a:ext uri="{FF2B5EF4-FFF2-40B4-BE49-F238E27FC236}">
                <a16:creationId xmlns:a16="http://schemas.microsoft.com/office/drawing/2014/main" id="{3D45B8E0-E530-473E-9DCD-9131C5154E14}"/>
              </a:ext>
            </a:extLst>
          </p:cNvPr>
          <p:cNvSpPr/>
          <p:nvPr/>
        </p:nvSpPr>
        <p:spPr>
          <a:xfrm>
            <a:off x="4083092" y="4143598"/>
            <a:ext cx="3127605" cy="937573"/>
          </a:xfrm>
          <a:prstGeom prst="upArrowCallout">
            <a:avLst>
              <a:gd name="adj1" fmla="val 33621"/>
              <a:gd name="adj2" fmla="val 142532"/>
              <a:gd name="adj3" fmla="val 46087"/>
              <a:gd name="adj4" fmla="val 43182"/>
            </a:avLst>
          </a:prstGeom>
          <a:ln w="28575"/>
        </p:spPr>
        <p:style>
          <a:lnRef idx="2">
            <a:schemeClr val="accent2"/>
          </a:lnRef>
          <a:fillRef idx="1">
            <a:schemeClr val="lt1"/>
          </a:fillRef>
          <a:effectRef idx="0">
            <a:schemeClr val="accent2"/>
          </a:effectRef>
          <a:fontRef idx="minor">
            <a:schemeClr val="dk1"/>
          </a:fontRef>
        </p:style>
        <p:txBody>
          <a:bodyPr rtlCol="0" anchor="ctr"/>
          <a:lstStyle/>
          <a:p>
            <a:r>
              <a:rPr lang="de-DE" sz="1600" dirty="0"/>
              <a:t>Auf der fundamentalsten Ebene besteht die Schöpfung aus </a:t>
            </a:r>
            <a:r>
              <a:rPr lang="de-DE" sz="1600" b="1" dirty="0"/>
              <a:t>Potentia</a:t>
            </a:r>
          </a:p>
        </p:txBody>
      </p:sp>
      <p:sp>
        <p:nvSpPr>
          <p:cNvPr id="22" name="Textfeld 21">
            <a:extLst>
              <a:ext uri="{FF2B5EF4-FFF2-40B4-BE49-F238E27FC236}">
                <a16:creationId xmlns:a16="http://schemas.microsoft.com/office/drawing/2014/main" id="{8603EC94-1AEA-4F8F-830E-04EE40E8FCC0}"/>
              </a:ext>
            </a:extLst>
          </p:cNvPr>
          <p:cNvSpPr txBox="1"/>
          <p:nvPr/>
        </p:nvSpPr>
        <p:spPr>
          <a:xfrm>
            <a:off x="4990192" y="3504828"/>
            <a:ext cx="1302078" cy="565785"/>
          </a:xfrm>
          <a:prstGeom prst="upArrowCallou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de-DE" dirty="0"/>
              <a:t>Dekohärenz</a:t>
            </a:r>
          </a:p>
        </p:txBody>
      </p:sp>
      <p:sp>
        <p:nvSpPr>
          <p:cNvPr id="18" name="Legende: mit Pfeil nach rechts 17">
            <a:extLst>
              <a:ext uri="{FF2B5EF4-FFF2-40B4-BE49-F238E27FC236}">
                <a16:creationId xmlns:a16="http://schemas.microsoft.com/office/drawing/2014/main" id="{C488745A-9AB6-4E24-B747-03AF71D31FBE}"/>
              </a:ext>
            </a:extLst>
          </p:cNvPr>
          <p:cNvSpPr/>
          <p:nvPr/>
        </p:nvSpPr>
        <p:spPr>
          <a:xfrm rot="20874672">
            <a:off x="3059314" y="3036824"/>
            <a:ext cx="1722619" cy="523220"/>
          </a:xfrm>
          <a:prstGeom prst="rightArrowCallout">
            <a:avLst>
              <a:gd name="adj1" fmla="val 34306"/>
              <a:gd name="adj2" fmla="val 50000"/>
              <a:gd name="adj3" fmla="val 71623"/>
              <a:gd name="adj4" fmla="val 6497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a:t>Wunder</a:t>
            </a:r>
          </a:p>
        </p:txBody>
      </p:sp>
      <p:sp>
        <p:nvSpPr>
          <p:cNvPr id="24" name="Textfeld 23">
            <a:extLst>
              <a:ext uri="{FF2B5EF4-FFF2-40B4-BE49-F238E27FC236}">
                <a16:creationId xmlns:a16="http://schemas.microsoft.com/office/drawing/2014/main" id="{206E4165-80C0-42A1-B28A-CF9C801051F2}"/>
              </a:ext>
            </a:extLst>
          </p:cNvPr>
          <p:cNvSpPr txBox="1"/>
          <p:nvPr/>
        </p:nvSpPr>
        <p:spPr>
          <a:xfrm>
            <a:off x="4818760" y="5082877"/>
            <a:ext cx="1775798" cy="382668"/>
          </a:xfrm>
          <a:prstGeom prst="rect">
            <a:avLst/>
          </a:prstGeom>
          <a:noFill/>
        </p:spPr>
        <p:txBody>
          <a:bodyPr wrap="square" rtlCol="0">
            <a:prstTxWarp prst="textArchDown">
              <a:avLst>
                <a:gd name="adj" fmla="val 2066972"/>
              </a:avLst>
            </a:prstTxWarp>
            <a:spAutoFit/>
          </a:bodyPr>
          <a:lstStyle/>
          <a:p>
            <a:r>
              <a:rPr lang="de-DE" sz="2000" b="1" dirty="0"/>
              <a:t>Quanten-Ebene</a:t>
            </a:r>
            <a:endParaRPr lang="de-DE" b="1" dirty="0"/>
          </a:p>
        </p:txBody>
      </p:sp>
      <p:sp>
        <p:nvSpPr>
          <p:cNvPr id="25" name="Pfeil: Chevron 24">
            <a:extLst>
              <a:ext uri="{FF2B5EF4-FFF2-40B4-BE49-F238E27FC236}">
                <a16:creationId xmlns:a16="http://schemas.microsoft.com/office/drawing/2014/main" id="{12C6D9BE-7142-454C-A306-274303A30186}"/>
              </a:ext>
            </a:extLst>
          </p:cNvPr>
          <p:cNvSpPr/>
          <p:nvPr/>
        </p:nvSpPr>
        <p:spPr>
          <a:xfrm rot="16200000">
            <a:off x="5422028" y="5450534"/>
            <a:ext cx="370704" cy="565902"/>
          </a:xfrm>
          <a:prstGeom prst="chevron">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de-DE" dirty="0">
              <a:solidFill>
                <a:schemeClr val="tx1"/>
              </a:solidFill>
            </a:endParaRPr>
          </a:p>
        </p:txBody>
      </p:sp>
      <p:sp>
        <p:nvSpPr>
          <p:cNvPr id="26" name="Legende: mit Pfeil nach links 25">
            <a:extLst>
              <a:ext uri="{FF2B5EF4-FFF2-40B4-BE49-F238E27FC236}">
                <a16:creationId xmlns:a16="http://schemas.microsoft.com/office/drawing/2014/main" id="{EFACDCDC-0B84-4CC0-8EC4-0D4EF4C9F31F}"/>
              </a:ext>
            </a:extLst>
          </p:cNvPr>
          <p:cNvSpPr/>
          <p:nvPr/>
        </p:nvSpPr>
        <p:spPr>
          <a:xfrm>
            <a:off x="6335029" y="3665202"/>
            <a:ext cx="1811937" cy="376241"/>
          </a:xfrm>
          <a:prstGeom prst="leftArrowCallout">
            <a:avLst>
              <a:gd name="adj1" fmla="val 25000"/>
              <a:gd name="adj2" fmla="val 33579"/>
              <a:gd name="adj3" fmla="val 109024"/>
              <a:gd name="adj4" fmla="val 718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Beobachter</a:t>
            </a:r>
          </a:p>
        </p:txBody>
      </p:sp>
      <p:sp>
        <p:nvSpPr>
          <p:cNvPr id="27" name="Raute 26">
            <a:extLst>
              <a:ext uri="{FF2B5EF4-FFF2-40B4-BE49-F238E27FC236}">
                <a16:creationId xmlns:a16="http://schemas.microsoft.com/office/drawing/2014/main" id="{75E47055-126A-4EE7-860A-6F1540B37A6F}"/>
              </a:ext>
            </a:extLst>
          </p:cNvPr>
          <p:cNvSpPr/>
          <p:nvPr/>
        </p:nvSpPr>
        <p:spPr>
          <a:xfrm>
            <a:off x="4179202" y="1889539"/>
            <a:ext cx="2935384" cy="1587514"/>
          </a:xfrm>
          <a:prstGeom prst="diamon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b="1" dirty="0"/>
              <a:t>Realität</a:t>
            </a:r>
          </a:p>
          <a:p>
            <a:pPr marL="171450" indent="-171450">
              <a:buFont typeface="Wingdings" panose="05000000000000000000" pitchFamily="2" charset="2"/>
              <a:buChar char="à"/>
            </a:pPr>
            <a:r>
              <a:rPr lang="de-DE" sz="1200" b="1" dirty="0">
                <a:sym typeface="Wingdings" panose="05000000000000000000" pitchFamily="2" charset="2"/>
              </a:rPr>
              <a:t>Klassische Physik</a:t>
            </a:r>
          </a:p>
          <a:p>
            <a:pPr marL="171450" indent="-171450">
              <a:buFont typeface="Wingdings" panose="05000000000000000000" pitchFamily="2" charset="2"/>
              <a:buChar char="à"/>
            </a:pPr>
            <a:r>
              <a:rPr lang="de-DE" sz="1200" b="1" dirty="0">
                <a:sym typeface="Wingdings" panose="05000000000000000000" pitchFamily="2" charset="2"/>
              </a:rPr>
              <a:t>Determinismus</a:t>
            </a:r>
            <a:endParaRPr lang="de-DE" sz="1200" b="1" dirty="0"/>
          </a:p>
        </p:txBody>
      </p:sp>
      <p:sp>
        <p:nvSpPr>
          <p:cNvPr id="31" name="Pfeil: nach links und rechts 30">
            <a:extLst>
              <a:ext uri="{FF2B5EF4-FFF2-40B4-BE49-F238E27FC236}">
                <a16:creationId xmlns:a16="http://schemas.microsoft.com/office/drawing/2014/main" id="{0F6EE798-DB49-458E-823E-58A2CD013A96}"/>
              </a:ext>
            </a:extLst>
          </p:cNvPr>
          <p:cNvSpPr/>
          <p:nvPr/>
        </p:nvSpPr>
        <p:spPr>
          <a:xfrm rot="18421857">
            <a:off x="7050608" y="4230068"/>
            <a:ext cx="718972" cy="252207"/>
          </a:xfrm>
          <a:prstGeom prst="lef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de-DE" sz="1200" dirty="0"/>
              <a:t>Anteil</a:t>
            </a:r>
          </a:p>
        </p:txBody>
      </p:sp>
      <p:sp>
        <p:nvSpPr>
          <p:cNvPr id="32" name="Pfeil: nach links und rechts 31">
            <a:extLst>
              <a:ext uri="{FF2B5EF4-FFF2-40B4-BE49-F238E27FC236}">
                <a16:creationId xmlns:a16="http://schemas.microsoft.com/office/drawing/2014/main" id="{103D72BB-AD06-489E-9CD0-6926802B8037}"/>
              </a:ext>
            </a:extLst>
          </p:cNvPr>
          <p:cNvSpPr/>
          <p:nvPr/>
        </p:nvSpPr>
        <p:spPr>
          <a:xfrm rot="2601938">
            <a:off x="6776050" y="3055828"/>
            <a:ext cx="1209887" cy="305053"/>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de-DE" dirty="0"/>
              <a:t>Anteil</a:t>
            </a:r>
          </a:p>
        </p:txBody>
      </p:sp>
      <p:sp>
        <p:nvSpPr>
          <p:cNvPr id="34" name="Pfeil: nach links gekrümmt 33">
            <a:extLst>
              <a:ext uri="{FF2B5EF4-FFF2-40B4-BE49-F238E27FC236}">
                <a16:creationId xmlns:a16="http://schemas.microsoft.com/office/drawing/2014/main" id="{E7BD5AF2-1DBE-4883-9494-5F313F4726AD}"/>
              </a:ext>
            </a:extLst>
          </p:cNvPr>
          <p:cNvSpPr/>
          <p:nvPr/>
        </p:nvSpPr>
        <p:spPr>
          <a:xfrm flipH="1">
            <a:off x="3425443" y="2534975"/>
            <a:ext cx="634338" cy="2226447"/>
          </a:xfrm>
          <a:prstGeom prst="curvedLeftArrow">
            <a:avLst>
              <a:gd name="adj1" fmla="val 16827"/>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3" name="Pfeil: nach links gekrümmt 32">
            <a:extLst>
              <a:ext uri="{FF2B5EF4-FFF2-40B4-BE49-F238E27FC236}">
                <a16:creationId xmlns:a16="http://schemas.microsoft.com/office/drawing/2014/main" id="{BC34DE43-A207-43BB-BCFF-2D2CA22601B3}"/>
              </a:ext>
            </a:extLst>
          </p:cNvPr>
          <p:cNvSpPr/>
          <p:nvPr/>
        </p:nvSpPr>
        <p:spPr>
          <a:xfrm rot="10800000">
            <a:off x="2984657" y="2188049"/>
            <a:ext cx="1055675" cy="2546691"/>
          </a:xfrm>
          <a:prstGeom prst="curvedLeftArrow">
            <a:avLst>
              <a:gd name="adj1" fmla="val 2657"/>
              <a:gd name="adj2" fmla="val 34337"/>
              <a:gd name="adj3" fmla="val 173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Tree>
    <p:extLst>
      <p:ext uri="{BB962C8B-B14F-4D97-AF65-F5344CB8AC3E}">
        <p14:creationId xmlns:p14="http://schemas.microsoft.com/office/powerpoint/2010/main" val="528692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2" name="Textfeld 1">
            <a:extLst>
              <a:ext uri="{FF2B5EF4-FFF2-40B4-BE49-F238E27FC236}">
                <a16:creationId xmlns:a16="http://schemas.microsoft.com/office/drawing/2014/main" id="{B1070741-27F0-4550-B9CD-BF9A5CBD14D8}"/>
              </a:ext>
            </a:extLst>
          </p:cNvPr>
          <p:cNvSpPr txBox="1"/>
          <p:nvPr/>
        </p:nvSpPr>
        <p:spPr>
          <a:xfrm>
            <a:off x="407773" y="173681"/>
            <a:ext cx="1680519" cy="523220"/>
          </a:xfrm>
          <a:prstGeom prst="rect">
            <a:avLst/>
          </a:prstGeom>
          <a:noFill/>
        </p:spPr>
        <p:txBody>
          <a:bodyPr wrap="square" rtlCol="0">
            <a:spAutoFit/>
          </a:bodyPr>
          <a:lstStyle/>
          <a:p>
            <a:r>
              <a:rPr lang="de-DE" sz="2800" dirty="0"/>
              <a:t>Übersicht</a:t>
            </a:r>
          </a:p>
        </p:txBody>
      </p:sp>
      <p:graphicFrame>
        <p:nvGraphicFramePr>
          <p:cNvPr id="3" name="Diagramm 2">
            <a:extLst>
              <a:ext uri="{FF2B5EF4-FFF2-40B4-BE49-F238E27FC236}">
                <a16:creationId xmlns:a16="http://schemas.microsoft.com/office/drawing/2014/main" id="{9F20BD7D-C866-419A-9D73-8B1EEF10D079}"/>
              </a:ext>
            </a:extLst>
          </p:cNvPr>
          <p:cNvGraphicFramePr/>
          <p:nvPr>
            <p:extLst>
              <p:ext uri="{D42A27DB-BD31-4B8C-83A1-F6EECF244321}">
                <p14:modId xmlns:p14="http://schemas.microsoft.com/office/powerpoint/2010/main" val="1883646601"/>
              </p:ext>
            </p:extLst>
          </p:nvPr>
        </p:nvGraphicFramePr>
        <p:xfrm>
          <a:off x="1636583" y="345989"/>
          <a:ext cx="9175579" cy="5792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a:extLst>
              <a:ext uri="{FF2B5EF4-FFF2-40B4-BE49-F238E27FC236}">
                <a16:creationId xmlns:a16="http://schemas.microsoft.com/office/drawing/2014/main" id="{F55308F6-4292-4394-A993-9F2DCC5A7C2C}"/>
              </a:ext>
            </a:extLst>
          </p:cNvPr>
          <p:cNvSpPr txBox="1"/>
          <p:nvPr/>
        </p:nvSpPr>
        <p:spPr>
          <a:xfrm>
            <a:off x="2890106" y="1987215"/>
            <a:ext cx="6668532" cy="400110"/>
          </a:xfrm>
          <a:prstGeom prst="rect">
            <a:avLst/>
          </a:prstGeom>
          <a:noFill/>
        </p:spPr>
        <p:txBody>
          <a:bodyPr wrap="square" rtlCol="0">
            <a:spAutoFit/>
          </a:bodyPr>
          <a:lstStyle/>
          <a:p>
            <a:r>
              <a:rPr lang="de-DE" sz="2000" b="1" dirty="0">
                <a:solidFill>
                  <a:srgbClr val="FF0000"/>
                </a:solidFill>
              </a:rPr>
              <a:t>Welche Folgen hat das für unser Verständnis über die „Welt“?</a:t>
            </a:r>
          </a:p>
        </p:txBody>
      </p:sp>
      <p:sp>
        <p:nvSpPr>
          <p:cNvPr id="6" name="Geschweifte Klammer rechts 5">
            <a:extLst>
              <a:ext uri="{FF2B5EF4-FFF2-40B4-BE49-F238E27FC236}">
                <a16:creationId xmlns:a16="http://schemas.microsoft.com/office/drawing/2014/main" id="{7CCF9BAE-3AFD-4EB8-AE97-8864281E4C66}"/>
              </a:ext>
            </a:extLst>
          </p:cNvPr>
          <p:cNvSpPr/>
          <p:nvPr/>
        </p:nvSpPr>
        <p:spPr>
          <a:xfrm rot="5400000">
            <a:off x="5890739" y="-519602"/>
            <a:ext cx="667265" cy="6481119"/>
          </a:xfrm>
          <a:prstGeom prst="rightBrace">
            <a:avLst>
              <a:gd name="adj1" fmla="val 8333"/>
              <a:gd name="adj2" fmla="val 49809"/>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solidFill>
                <a:srgbClr val="FF0000"/>
              </a:solidFill>
            </a:endParaRPr>
          </a:p>
        </p:txBody>
      </p:sp>
      <p:sp>
        <p:nvSpPr>
          <p:cNvPr id="7" name="Geschweifte Klammer rechts 6">
            <a:extLst>
              <a:ext uri="{FF2B5EF4-FFF2-40B4-BE49-F238E27FC236}">
                <a16:creationId xmlns:a16="http://schemas.microsoft.com/office/drawing/2014/main" id="{62C5E534-A7D5-4BDD-916B-F69BA019C80C}"/>
              </a:ext>
            </a:extLst>
          </p:cNvPr>
          <p:cNvSpPr/>
          <p:nvPr/>
        </p:nvSpPr>
        <p:spPr>
          <a:xfrm rot="5400000">
            <a:off x="5765114" y="659274"/>
            <a:ext cx="667264" cy="8971005"/>
          </a:xfrm>
          <a:prstGeom prst="rightBrace">
            <a:avLst>
              <a:gd name="adj1" fmla="val 160534"/>
              <a:gd name="adj2" fmla="val 48816"/>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sp>
        <p:nvSpPr>
          <p:cNvPr id="8" name="Textfeld 7">
            <a:extLst>
              <a:ext uri="{FF2B5EF4-FFF2-40B4-BE49-F238E27FC236}">
                <a16:creationId xmlns:a16="http://schemas.microsoft.com/office/drawing/2014/main" id="{8C203F93-9D52-4D88-B21D-258D250C4A43}"/>
              </a:ext>
            </a:extLst>
          </p:cNvPr>
          <p:cNvSpPr txBox="1"/>
          <p:nvPr/>
        </p:nvSpPr>
        <p:spPr>
          <a:xfrm>
            <a:off x="4139514" y="5615114"/>
            <a:ext cx="1532237" cy="369332"/>
          </a:xfrm>
          <a:prstGeom prst="rect">
            <a:avLst/>
          </a:prstGeom>
          <a:noFill/>
        </p:spPr>
        <p:txBody>
          <a:bodyPr wrap="square" rtlCol="0">
            <a:spAutoFit/>
          </a:bodyPr>
          <a:lstStyle/>
          <a:p>
            <a:endParaRPr lang="de-DE" dirty="0"/>
          </a:p>
        </p:txBody>
      </p:sp>
      <p:sp>
        <p:nvSpPr>
          <p:cNvPr id="9" name="Textfeld 8">
            <a:extLst>
              <a:ext uri="{FF2B5EF4-FFF2-40B4-BE49-F238E27FC236}">
                <a16:creationId xmlns:a16="http://schemas.microsoft.com/office/drawing/2014/main" id="{1C2CEF21-FD11-4489-B148-9BCF8A749D18}"/>
              </a:ext>
            </a:extLst>
          </p:cNvPr>
          <p:cNvSpPr txBox="1"/>
          <p:nvPr/>
        </p:nvSpPr>
        <p:spPr>
          <a:xfrm>
            <a:off x="5671751" y="4960110"/>
            <a:ext cx="1182130" cy="369332"/>
          </a:xfrm>
          <a:prstGeom prst="rect">
            <a:avLst/>
          </a:prstGeom>
          <a:noFill/>
        </p:spPr>
        <p:txBody>
          <a:bodyPr wrap="square" rtlCol="0">
            <a:spAutoFit/>
          </a:bodyPr>
          <a:lstStyle/>
          <a:p>
            <a:r>
              <a:rPr lang="de-DE" b="1" dirty="0">
                <a:solidFill>
                  <a:srgbClr val="FF0000"/>
                </a:solidFill>
              </a:rPr>
              <a:t>Folgerung</a:t>
            </a:r>
          </a:p>
        </p:txBody>
      </p:sp>
      <p:sp>
        <p:nvSpPr>
          <p:cNvPr id="11" name="Textfeld 10">
            <a:extLst>
              <a:ext uri="{FF2B5EF4-FFF2-40B4-BE49-F238E27FC236}">
                <a16:creationId xmlns:a16="http://schemas.microsoft.com/office/drawing/2014/main" id="{9353C7B5-908B-4A7E-93DB-306A134392B4}"/>
              </a:ext>
            </a:extLst>
          </p:cNvPr>
          <p:cNvSpPr txBox="1"/>
          <p:nvPr/>
        </p:nvSpPr>
        <p:spPr>
          <a:xfrm>
            <a:off x="116926" y="658240"/>
            <a:ext cx="4022588" cy="954107"/>
          </a:xfrm>
          <a:prstGeom prst="rect">
            <a:avLst/>
          </a:prstGeom>
          <a:noFill/>
        </p:spPr>
        <p:txBody>
          <a:bodyPr wrap="square">
            <a:spAutoFit/>
          </a:bodyPr>
          <a:lstStyle/>
          <a:p>
            <a:pPr marL="0" marR="0" algn="just" rtl="0">
              <a:spcBef>
                <a:spcPts val="0"/>
              </a:spcBef>
              <a:spcAft>
                <a:spcPts val="0"/>
              </a:spcAft>
            </a:pPr>
            <a:r>
              <a:rPr lang="de-DE" sz="1400" dirty="0">
                <a:effectLst/>
                <a:latin typeface="Calibri" panose="020F0502020204030204" pitchFamily="34" charset="0"/>
              </a:rPr>
              <a:t>„Es ist falsch zu denken, es wäre Aufgabe der Physik herauszufinden, wie die Natur beschaffen ist. Aufgabe der Physik ist es vielmehr, herauszufinden, was wir über die Natur sagen können.“  </a:t>
            </a:r>
            <a:r>
              <a:rPr lang="de-DE" sz="1200" dirty="0">
                <a:effectLst/>
                <a:latin typeface="Calibri" panose="020F0502020204030204" pitchFamily="34" charset="0"/>
              </a:rPr>
              <a:t>Niels Bohr</a:t>
            </a:r>
          </a:p>
        </p:txBody>
      </p:sp>
      <p:sp>
        <p:nvSpPr>
          <p:cNvPr id="13" name="Textfeld 12">
            <a:extLst>
              <a:ext uri="{FF2B5EF4-FFF2-40B4-BE49-F238E27FC236}">
                <a16:creationId xmlns:a16="http://schemas.microsoft.com/office/drawing/2014/main" id="{ACF40050-AC24-401E-AA38-37B6BFADF254}"/>
              </a:ext>
            </a:extLst>
          </p:cNvPr>
          <p:cNvSpPr txBox="1"/>
          <p:nvPr/>
        </p:nvSpPr>
        <p:spPr>
          <a:xfrm>
            <a:off x="8346526" y="223679"/>
            <a:ext cx="3676598" cy="1384995"/>
          </a:xfrm>
          <a:prstGeom prst="rect">
            <a:avLst/>
          </a:prstGeom>
          <a:noFill/>
        </p:spPr>
        <p:txBody>
          <a:bodyPr wrap="square">
            <a:spAutoFit/>
          </a:bodyPr>
          <a:lstStyle/>
          <a:p>
            <a:pPr algn="just"/>
            <a:r>
              <a:rPr lang="de-DE" sz="1400" dirty="0"/>
              <a:t>„Wir dürfen das Weltall nicht einengen, um es den Grenzen unseres Vorstellungsvermögens anzupassen, wie der Mensch es bisher zu tun pflegte. Wir müssen vielmehr unser Wissen ausdehnen, so dass es das Bild des Weltalls zu fassen vermag.“ </a:t>
            </a:r>
            <a:r>
              <a:rPr lang="de-DE" sz="1200" dirty="0"/>
              <a:t>Francis Bacon</a:t>
            </a:r>
            <a:endParaRPr lang="de-DE" sz="1400" dirty="0"/>
          </a:p>
        </p:txBody>
      </p:sp>
      <p:sp>
        <p:nvSpPr>
          <p:cNvPr id="10" name="Legende: mit Pfeil nach oben 9">
            <a:extLst>
              <a:ext uri="{FF2B5EF4-FFF2-40B4-BE49-F238E27FC236}">
                <a16:creationId xmlns:a16="http://schemas.microsoft.com/office/drawing/2014/main" id="{820F98BB-C4F6-4931-ACC9-2738C46FE07D}"/>
              </a:ext>
            </a:extLst>
          </p:cNvPr>
          <p:cNvSpPr/>
          <p:nvPr/>
        </p:nvSpPr>
        <p:spPr>
          <a:xfrm>
            <a:off x="729049" y="5478408"/>
            <a:ext cx="10948086" cy="782236"/>
          </a:xfrm>
          <a:prstGeom prst="upArrowCallout">
            <a:avLst>
              <a:gd name="adj1" fmla="val 12558"/>
              <a:gd name="adj2" fmla="val 20334"/>
              <a:gd name="adj3" fmla="val 25000"/>
              <a:gd name="adj4" fmla="val 6497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DE" dirty="0"/>
              <a:t>Die Welt besteht in ihrem innersten aus Tendenzen/Potentia, welche durch Beobachter (Gott, Engel/Dämonen, Lebewesen und Ereignisse) zur Realität werden.</a:t>
            </a:r>
          </a:p>
        </p:txBody>
      </p:sp>
    </p:spTree>
    <p:extLst>
      <p:ext uri="{BB962C8B-B14F-4D97-AF65-F5344CB8AC3E}">
        <p14:creationId xmlns:p14="http://schemas.microsoft.com/office/powerpoint/2010/main" val="534093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FB583ABF-731A-4978-A94B-4DE46021BCC6}"/>
              </a:ext>
            </a:extLst>
          </p:cNvPr>
          <p:cNvSpPr txBox="1"/>
          <p:nvPr/>
        </p:nvSpPr>
        <p:spPr>
          <a:xfrm>
            <a:off x="407772" y="173681"/>
            <a:ext cx="8340812" cy="523220"/>
          </a:xfrm>
          <a:prstGeom prst="rect">
            <a:avLst/>
          </a:prstGeom>
          <a:noFill/>
        </p:spPr>
        <p:txBody>
          <a:bodyPr wrap="square" rtlCol="0">
            <a:spAutoFit/>
          </a:bodyPr>
          <a:lstStyle/>
          <a:p>
            <a:r>
              <a:rPr lang="de-DE" sz="2800" dirty="0"/>
              <a:t>Was ist ein Wunder? – Übersicht pro-Argumente</a:t>
            </a:r>
          </a:p>
        </p:txBody>
      </p:sp>
      <p:sp>
        <p:nvSpPr>
          <p:cNvPr id="5" name="Textfeld 4">
            <a:extLst>
              <a:ext uri="{FF2B5EF4-FFF2-40B4-BE49-F238E27FC236}">
                <a16:creationId xmlns:a16="http://schemas.microsoft.com/office/drawing/2014/main" id="{68881BB7-A454-4DBD-9C55-F898CF1C1209}"/>
              </a:ext>
            </a:extLst>
          </p:cNvPr>
          <p:cNvSpPr txBox="1"/>
          <p:nvPr/>
        </p:nvSpPr>
        <p:spPr>
          <a:xfrm>
            <a:off x="325394" y="696901"/>
            <a:ext cx="11541212" cy="4985980"/>
          </a:xfrm>
          <a:prstGeom prst="rect">
            <a:avLst/>
          </a:prstGeom>
          <a:noFill/>
        </p:spPr>
        <p:txBody>
          <a:bodyPr wrap="square">
            <a:spAutoFit/>
          </a:bodyPr>
          <a:lstStyle/>
          <a:p>
            <a:pPr marL="285750" marR="0" indent="-285750">
              <a:spcBef>
                <a:spcPts val="0"/>
              </a:spcBef>
              <a:spcAft>
                <a:spcPts val="0"/>
              </a:spcAft>
              <a:buFont typeface="Arial" panose="020B0604020202020204" pitchFamily="34" charset="0"/>
              <a:buChar char="•"/>
            </a:pPr>
            <a:r>
              <a:rPr lang="en-US" u="sng" dirty="0" err="1"/>
              <a:t>kategorische</a:t>
            </a:r>
            <a:r>
              <a:rPr lang="en-US" u="sng" dirty="0"/>
              <a:t> </a:t>
            </a:r>
            <a:r>
              <a:rPr lang="en-US" u="sng" dirty="0" err="1"/>
              <a:t>Argumente</a:t>
            </a:r>
            <a:r>
              <a:rPr lang="en-US" u="sng" dirty="0"/>
              <a:t> </a:t>
            </a:r>
          </a:p>
          <a:p>
            <a:pPr marR="0" lvl="1">
              <a:spcBef>
                <a:spcPts val="0"/>
              </a:spcBef>
              <a:spcAft>
                <a:spcPts val="0"/>
              </a:spcAft>
            </a:pPr>
            <a:r>
              <a:rPr lang="en-US" dirty="0">
                <a:sym typeface="Wingdings" panose="05000000000000000000" pitchFamily="2" charset="2"/>
              </a:rPr>
              <a:t> </a:t>
            </a:r>
            <a:r>
              <a:rPr lang="en-US" dirty="0" err="1"/>
              <a:t>Konglusionen</a:t>
            </a:r>
            <a:r>
              <a:rPr lang="en-US" dirty="0"/>
              <a:t> </a:t>
            </a:r>
            <a:r>
              <a:rPr lang="en-US" dirty="0" err="1"/>
              <a:t>sind</a:t>
            </a:r>
            <a:r>
              <a:rPr lang="en-US" dirty="0"/>
              <a:t> </a:t>
            </a:r>
            <a:r>
              <a:rPr lang="en-US" dirty="0" err="1"/>
              <a:t>wahr</a:t>
            </a:r>
            <a:r>
              <a:rPr lang="en-US" dirty="0"/>
              <a:t> und </a:t>
            </a:r>
            <a:r>
              <a:rPr lang="en-US" dirty="0" err="1"/>
              <a:t>gerechtfertigt</a:t>
            </a:r>
            <a:r>
              <a:rPr lang="en-US" dirty="0"/>
              <a:t>.</a:t>
            </a:r>
          </a:p>
          <a:p>
            <a:pPr marL="742950" marR="0" lvl="1" indent="-285750">
              <a:spcBef>
                <a:spcPts val="0"/>
              </a:spcBef>
              <a:spcAft>
                <a:spcPts val="0"/>
              </a:spcAft>
              <a:buFont typeface="Arial" panose="020B0604020202020204" pitchFamily="34" charset="0"/>
              <a:buChar char="•"/>
            </a:pPr>
            <a:endParaRPr lang="en-US" dirty="0"/>
          </a:p>
          <a:p>
            <a:pPr marL="285750" marR="0" indent="-285750">
              <a:spcBef>
                <a:spcPts val="0"/>
              </a:spcBef>
              <a:spcAft>
                <a:spcPts val="0"/>
              </a:spcAft>
              <a:buFont typeface="Arial" panose="020B0604020202020204" pitchFamily="34" charset="0"/>
              <a:buChar char="•"/>
            </a:pPr>
            <a:r>
              <a:rPr lang="en-US" u="sng" dirty="0" err="1"/>
              <a:t>konfirmatorische</a:t>
            </a:r>
            <a:r>
              <a:rPr lang="en-US" u="sng" dirty="0"/>
              <a:t> </a:t>
            </a:r>
            <a:r>
              <a:rPr lang="en-US" u="sng" dirty="0" err="1"/>
              <a:t>Argumente</a:t>
            </a:r>
            <a:r>
              <a:rPr lang="en-US" u="sng" dirty="0"/>
              <a:t> </a:t>
            </a:r>
          </a:p>
          <a:p>
            <a:pPr marR="0" lvl="1">
              <a:spcBef>
                <a:spcPts val="0"/>
              </a:spcBef>
              <a:spcAft>
                <a:spcPts val="0"/>
              </a:spcAft>
            </a:pPr>
            <a:r>
              <a:rPr lang="en-US" dirty="0">
                <a:sym typeface="Wingdings" panose="05000000000000000000" pitchFamily="2" charset="2"/>
              </a:rPr>
              <a:t> </a:t>
            </a:r>
            <a:r>
              <a:rPr lang="en-US" dirty="0" err="1"/>
              <a:t>Konglusion</a:t>
            </a:r>
            <a:r>
              <a:rPr lang="en-US" dirty="0"/>
              <a:t> </a:t>
            </a:r>
            <a:r>
              <a:rPr lang="en-US" dirty="0" err="1"/>
              <a:t>ist</a:t>
            </a:r>
            <a:r>
              <a:rPr lang="en-US" dirty="0"/>
              <a:t> </a:t>
            </a:r>
            <a:r>
              <a:rPr lang="en-US" dirty="0" err="1"/>
              <a:t>wahrscheinlich</a:t>
            </a:r>
            <a:r>
              <a:rPr lang="en-US" dirty="0"/>
              <a:t> </a:t>
            </a:r>
            <a:r>
              <a:rPr lang="en-US" dirty="0" err="1"/>
              <a:t>wahr</a:t>
            </a:r>
            <a:r>
              <a:rPr lang="en-US" dirty="0"/>
              <a:t> und </a:t>
            </a:r>
            <a:r>
              <a:rPr lang="en-US" dirty="0" err="1"/>
              <a:t>gerechtfertigt</a:t>
            </a:r>
            <a:r>
              <a:rPr lang="en-US" dirty="0"/>
              <a:t>. </a:t>
            </a:r>
          </a:p>
          <a:p>
            <a:pPr marR="0" lvl="2">
              <a:spcBef>
                <a:spcPts val="0"/>
              </a:spcBef>
              <a:spcAft>
                <a:spcPts val="0"/>
              </a:spcAft>
            </a:pPr>
            <a:r>
              <a:rPr lang="en-US" sz="1400" dirty="0" err="1"/>
              <a:t>Swinburng</a:t>
            </a:r>
            <a:r>
              <a:rPr lang="en-US" sz="1400" dirty="0"/>
              <a:t>: P-inductive and C-inductive arguments, the former intending to show that the conclusion (in this case that the miracle in question has actually occurred) is probable to some specific degree, or at least more probable than not, and the latter intending to show that the conclusion is more probable given the evidence presented than it is considered independently of that evidence.</a:t>
            </a:r>
          </a:p>
          <a:p>
            <a:pPr marR="0">
              <a:spcBef>
                <a:spcPts val="0"/>
              </a:spcBef>
              <a:spcAft>
                <a:spcPts val="0"/>
              </a:spcAft>
            </a:pPr>
            <a:endParaRPr lang="en-US" dirty="0"/>
          </a:p>
          <a:p>
            <a:pPr marR="0">
              <a:spcBef>
                <a:spcPts val="0"/>
              </a:spcBef>
              <a:spcAft>
                <a:spcPts val="0"/>
              </a:spcAft>
            </a:pPr>
            <a:r>
              <a:rPr lang="en-US" u="sng" dirty="0" err="1"/>
              <a:t>strukturelle</a:t>
            </a:r>
            <a:r>
              <a:rPr lang="en-US" u="sng" dirty="0"/>
              <a:t> </a:t>
            </a:r>
            <a:r>
              <a:rPr lang="en-US" u="sng" dirty="0" err="1"/>
              <a:t>Kategorien</a:t>
            </a:r>
            <a:r>
              <a:rPr lang="en-US" u="sng" dirty="0"/>
              <a:t> </a:t>
            </a:r>
          </a:p>
          <a:p>
            <a:pPr marL="742950" marR="0" lvl="1" indent="-285750">
              <a:spcBef>
                <a:spcPts val="0"/>
              </a:spcBef>
              <a:spcAft>
                <a:spcPts val="0"/>
              </a:spcAft>
              <a:buFont typeface="Arial" panose="020B0604020202020204" pitchFamily="34" charset="0"/>
              <a:buChar char="•"/>
            </a:pPr>
            <a:r>
              <a:rPr lang="en-US" sz="1600" i="1" dirty="0" err="1"/>
              <a:t>deduktiv</a:t>
            </a:r>
            <a:endParaRPr lang="en-US" sz="1600" i="1" dirty="0"/>
          </a:p>
          <a:p>
            <a:pPr marL="742950" marR="0" lvl="1" indent="-285750" algn="l">
              <a:spcBef>
                <a:spcPts val="0"/>
              </a:spcBef>
              <a:spcAft>
                <a:spcPts val="0"/>
              </a:spcAft>
              <a:buFont typeface="Arial" panose="020B0604020202020204" pitchFamily="34" charset="0"/>
              <a:buChar char="•"/>
            </a:pPr>
            <a:r>
              <a:rPr lang="en-US" sz="1600" i="1" dirty="0" err="1"/>
              <a:t>kriteriologisch</a:t>
            </a:r>
            <a:r>
              <a:rPr lang="en-US" sz="1600" i="1" dirty="0"/>
              <a:t>:</a:t>
            </a:r>
            <a:r>
              <a:rPr lang="en-US" sz="1600" dirty="0"/>
              <a:t> A criteriological argument sets forth some criteria ostensibly met by the claim in question and concludes that the satisfaction of those criteria reflects well on the claim—that it is certain, or true, or likely to be true, or plausible, or more plausible than it would have been had it not met the criteria.</a:t>
            </a:r>
          </a:p>
          <a:p>
            <a:pPr marL="742950" marR="0" lvl="1" indent="-285750" algn="l">
              <a:spcBef>
                <a:spcPts val="0"/>
              </a:spcBef>
              <a:spcAft>
                <a:spcPts val="0"/>
              </a:spcAft>
              <a:buFont typeface="Arial" panose="020B0604020202020204" pitchFamily="34" charset="0"/>
              <a:buChar char="•"/>
            </a:pPr>
            <a:r>
              <a:rPr lang="en-US" sz="1600" i="1" dirty="0" err="1"/>
              <a:t>explanatorisch</a:t>
            </a:r>
            <a:r>
              <a:rPr lang="en-US" sz="1600" i="1" dirty="0"/>
              <a:t>:</a:t>
            </a:r>
            <a:r>
              <a:rPr lang="en-US" sz="1600" dirty="0"/>
              <a:t> An explanatory argument is typically contrastive: it aims to show, for example, that one hypothesis is a better explanation of a certain body of facts than any rival hypothesis or than the disjunction of all rival hypotheses.</a:t>
            </a:r>
          </a:p>
          <a:p>
            <a:pPr marL="742950" marR="0" lvl="1" indent="-285750" algn="l">
              <a:spcBef>
                <a:spcPts val="0"/>
              </a:spcBef>
              <a:spcAft>
                <a:spcPts val="0"/>
              </a:spcAft>
              <a:buFont typeface="Arial" panose="020B0604020202020204" pitchFamily="34" charset="0"/>
              <a:buChar char="•"/>
            </a:pPr>
            <a:r>
              <a:rPr lang="en-US" sz="1600" i="1" dirty="0" err="1"/>
              <a:t>probabilistisch</a:t>
            </a:r>
            <a:r>
              <a:rPr lang="en-US" sz="1600" i="1" dirty="0"/>
              <a:t>:</a:t>
            </a:r>
            <a:r>
              <a:rPr lang="en-US" sz="1600" dirty="0"/>
              <a:t> A probabilistic argument aims to show that the conclusion is more probable than not, or that it is more probable than some fixed standard (say, 0.99), or that it is far more probable given the evidence adduced than it is considered independent of that evidence.</a:t>
            </a:r>
          </a:p>
        </p:txBody>
      </p:sp>
    </p:spTree>
    <p:extLst>
      <p:ext uri="{BB962C8B-B14F-4D97-AF65-F5344CB8AC3E}">
        <p14:creationId xmlns:p14="http://schemas.microsoft.com/office/powerpoint/2010/main" val="259426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C96EFFBE-FA60-4F16-95F3-5C56B0D40724}"/>
              </a:ext>
            </a:extLst>
          </p:cNvPr>
          <p:cNvSpPr txBox="1"/>
          <p:nvPr/>
        </p:nvSpPr>
        <p:spPr>
          <a:xfrm>
            <a:off x="407771" y="173681"/>
            <a:ext cx="5523471" cy="523220"/>
          </a:xfrm>
          <a:prstGeom prst="rect">
            <a:avLst/>
          </a:prstGeom>
          <a:noFill/>
        </p:spPr>
        <p:txBody>
          <a:bodyPr wrap="square" rtlCol="0">
            <a:spAutoFit/>
          </a:bodyPr>
          <a:lstStyle/>
          <a:p>
            <a:r>
              <a:rPr lang="de-DE" sz="2800" dirty="0"/>
              <a:t>Was ist ein Wunder? - Einführung</a:t>
            </a:r>
          </a:p>
        </p:txBody>
      </p:sp>
      <p:sp>
        <p:nvSpPr>
          <p:cNvPr id="5" name="Textfeld 4">
            <a:extLst>
              <a:ext uri="{FF2B5EF4-FFF2-40B4-BE49-F238E27FC236}">
                <a16:creationId xmlns:a16="http://schemas.microsoft.com/office/drawing/2014/main" id="{3F2C43B5-5ADF-4A15-82D8-7F44EB41CB8D}"/>
              </a:ext>
            </a:extLst>
          </p:cNvPr>
          <p:cNvSpPr txBox="1"/>
          <p:nvPr/>
        </p:nvSpPr>
        <p:spPr>
          <a:xfrm>
            <a:off x="383057" y="847166"/>
            <a:ext cx="11096370" cy="4062651"/>
          </a:xfrm>
          <a:prstGeom prst="rect">
            <a:avLst/>
          </a:prstGeom>
          <a:noFill/>
        </p:spPr>
        <p:txBody>
          <a:bodyPr wrap="square">
            <a:spAutoFit/>
          </a:bodyPr>
          <a:lstStyle/>
          <a:p>
            <a:pPr marL="285750" indent="-285750" algn="just">
              <a:buFont typeface="Wingdings" panose="05000000000000000000" pitchFamily="2" charset="2"/>
              <a:buChar char="Ø"/>
            </a:pPr>
            <a:r>
              <a:rPr lang="de-DE" dirty="0"/>
              <a:t>Wenn es jemals Menschen gegeben hätte ohne die mindeste Ahnung von den Naturgesetzen, dann hätten diese keinerlei Vorstellung von Wundern gehabt und wären auch nie besonders daran interessiert gewesen, selbst wenn eines vor ihren Augen geschehen wäre. Solange man nicht entdeckt hat, was das Normale ist, kann einem nichts als unnormal erscheinen</a:t>
            </a:r>
            <a:r>
              <a:rPr lang="de-DE" sz="1400" dirty="0"/>
              <a:t>. (Lewis und Müller-Osenberg 1999, 57f.)</a:t>
            </a:r>
          </a:p>
          <a:p>
            <a:pPr algn="just"/>
            <a:endParaRPr lang="de-DE" sz="1400" dirty="0"/>
          </a:p>
          <a:p>
            <a:pPr marL="285750" marR="0" indent="-285750" algn="just" rtl="0">
              <a:buFont typeface="Wingdings" panose="05000000000000000000" pitchFamily="2" charset="2"/>
              <a:buChar char="Ø"/>
            </a:pPr>
            <a:r>
              <a:rPr lang="de-DE" sz="1800" b="0" i="0" u="none" strike="noStrike" baseline="0" dirty="0">
                <a:latin typeface="Times New Roman" panose="02020603050405020304" pitchFamily="18" charset="0"/>
              </a:rPr>
              <a:t>Die göttliche Kunst des Wunderwirkens ist nicht eine Kunst, die das Verhaltensmuster aufhebt, dem die Ereignisse entsprechen, sondern eine Kunst, die dieses Muster um neue Ereignisse erweitert. </a:t>
            </a:r>
            <a:r>
              <a:rPr lang="de-DE" sz="1400" b="0" i="0" u="none" strike="noStrike" baseline="0" dirty="0">
                <a:latin typeface="Times New Roman" panose="02020603050405020304" pitchFamily="18" charset="0"/>
              </a:rPr>
              <a:t>(Lewis und Müller-Osenberg 1999, S. 72)</a:t>
            </a:r>
          </a:p>
          <a:p>
            <a:pPr marR="0" algn="just" rtl="0"/>
            <a:endParaRPr lang="de-DE" sz="1400" b="0" i="0" u="none" strike="noStrike" baseline="0" dirty="0">
              <a:latin typeface="Times New Roman" panose="02020603050405020304" pitchFamily="18" charset="0"/>
            </a:endParaRPr>
          </a:p>
          <a:p>
            <a:pPr marL="285750" marR="0" indent="-285750" algn="just" rtl="0">
              <a:buFont typeface="Wingdings" panose="05000000000000000000" pitchFamily="2" charset="2"/>
              <a:buChar char="Ø"/>
            </a:pPr>
            <a:r>
              <a:rPr lang="de-DE" sz="1800" b="0" i="0" u="none" strike="noStrike" baseline="0" dirty="0">
                <a:latin typeface="Times New Roman" panose="02020603050405020304" pitchFamily="18" charset="0"/>
              </a:rPr>
              <a:t>Ein Wunder ist mit Entschiedenheit kein Ereignis, das weder Ursache noch Wirkung hat. Seine Ursache ist das Tun Gottes; seine Wirkung erfolgt gemäß den Naturgesetzen. </a:t>
            </a:r>
            <a:r>
              <a:rPr lang="de-DE" sz="1400" b="0" i="0" u="none" strike="noStrike" baseline="0" dirty="0">
                <a:latin typeface="Times New Roman" panose="02020603050405020304" pitchFamily="18" charset="0"/>
              </a:rPr>
              <a:t>(Lewis und Müller-Osenberg 1999, 72f.)</a:t>
            </a:r>
          </a:p>
          <a:p>
            <a:pPr marL="285750" marR="0" indent="-285750" algn="just" rtl="0">
              <a:buFont typeface="Wingdings" panose="05000000000000000000" pitchFamily="2" charset="2"/>
              <a:buChar char="Ø"/>
            </a:pPr>
            <a:endParaRPr lang="de-DE" sz="1400" b="0" i="0" u="none" strike="noStrike" baseline="0" dirty="0">
              <a:latin typeface="Times New Roman" panose="02020603050405020304" pitchFamily="18" charset="0"/>
            </a:endParaRPr>
          </a:p>
          <a:p>
            <a:pPr marL="285750" indent="-285750" algn="just">
              <a:buFont typeface="Wingdings" panose="05000000000000000000" pitchFamily="2" charset="2"/>
              <a:buChar char="Ø"/>
            </a:pPr>
            <a:r>
              <a:rPr lang="de-DE" dirty="0">
                <a:latin typeface="Times New Roman" panose="02020603050405020304" pitchFamily="18" charset="0"/>
              </a:rPr>
              <a:t>Gibt sich eine Sache von Anfang an als einzigartige Invasion einer außernatürlichen Kraft in der Natur zu erkennen, kann auch ein fortgeschrittenes Wissen über die Natur sie niemals glaubwürdiger oder unglaubwürdiger machen, als sie es von Anfang an war. </a:t>
            </a:r>
            <a:r>
              <a:rPr lang="de-DE" sz="1400" dirty="0">
                <a:latin typeface="Times New Roman" panose="02020603050405020304" pitchFamily="18" charset="0"/>
              </a:rPr>
              <a:t>(Lewis und Müller-Osenberg 1999, S. 58)</a:t>
            </a:r>
          </a:p>
          <a:p>
            <a:pPr algn="just"/>
            <a:endParaRPr lang="de-DE" dirty="0"/>
          </a:p>
        </p:txBody>
      </p:sp>
    </p:spTree>
    <p:extLst>
      <p:ext uri="{BB962C8B-B14F-4D97-AF65-F5344CB8AC3E}">
        <p14:creationId xmlns:p14="http://schemas.microsoft.com/office/powerpoint/2010/main" val="290058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C96EFFBE-FA60-4F16-95F3-5C56B0D40724}"/>
              </a:ext>
            </a:extLst>
          </p:cNvPr>
          <p:cNvSpPr txBox="1"/>
          <p:nvPr/>
        </p:nvSpPr>
        <p:spPr>
          <a:xfrm>
            <a:off x="407772" y="173681"/>
            <a:ext cx="3731742" cy="523220"/>
          </a:xfrm>
          <a:prstGeom prst="rect">
            <a:avLst/>
          </a:prstGeom>
          <a:noFill/>
        </p:spPr>
        <p:txBody>
          <a:bodyPr wrap="square" rtlCol="0">
            <a:spAutoFit/>
          </a:bodyPr>
          <a:lstStyle/>
          <a:p>
            <a:r>
              <a:rPr lang="de-DE" sz="2800" dirty="0"/>
              <a:t>Was ist ein Wunder? I</a:t>
            </a:r>
          </a:p>
        </p:txBody>
      </p:sp>
      <p:sp>
        <p:nvSpPr>
          <p:cNvPr id="5" name="Textfeld 4">
            <a:extLst>
              <a:ext uri="{FF2B5EF4-FFF2-40B4-BE49-F238E27FC236}">
                <a16:creationId xmlns:a16="http://schemas.microsoft.com/office/drawing/2014/main" id="{D7F47CB7-10AB-4DC6-AB0A-347FDCF50CA7}"/>
              </a:ext>
            </a:extLst>
          </p:cNvPr>
          <p:cNvSpPr txBox="1"/>
          <p:nvPr/>
        </p:nvSpPr>
        <p:spPr>
          <a:xfrm>
            <a:off x="407772" y="1845374"/>
            <a:ext cx="11396019" cy="1969770"/>
          </a:xfrm>
          <a:prstGeom prst="rect">
            <a:avLst/>
          </a:prstGeom>
          <a:noFill/>
        </p:spPr>
        <p:txBody>
          <a:bodyPr wrap="square">
            <a:spAutoFit/>
          </a:bodyPr>
          <a:lstStyle/>
          <a:p>
            <a:pPr algn="just"/>
            <a:r>
              <a:rPr lang="en-US" dirty="0"/>
              <a:t>Therefore the miracle must be worthy the holiness, goodness, and justice of God, and conducive to the true good of men. Hence they are not performed by God to repair physical defects in His creation; nor are they intended to produce, nor do they produce, disorder or discord; nor do they contain any element which is wicked, ridiculous, useless, or unmeaning. Hence they are not on the same plane with mere wonders, tricks, works of ingenuity, or magic. The efficacy, usefulness, purpose of the work and the manner of performing it clearly show that it must be ascribed to Divine power. […] Hence miracles are signs of the supernatural world and our connection with it.</a:t>
            </a:r>
          </a:p>
          <a:p>
            <a:pPr algn="r"/>
            <a:r>
              <a:rPr lang="en-US" sz="1400" dirty="0"/>
              <a:t>https://www.catholic.com/encyclopedia/miracle </a:t>
            </a:r>
            <a:endParaRPr lang="de-DE" sz="1400" dirty="0"/>
          </a:p>
        </p:txBody>
      </p:sp>
      <p:sp>
        <p:nvSpPr>
          <p:cNvPr id="6" name="Textfeld 5">
            <a:extLst>
              <a:ext uri="{FF2B5EF4-FFF2-40B4-BE49-F238E27FC236}">
                <a16:creationId xmlns:a16="http://schemas.microsoft.com/office/drawing/2014/main" id="{FB32009D-6CB5-49CB-911D-F9DF883AB5C2}"/>
              </a:ext>
            </a:extLst>
          </p:cNvPr>
          <p:cNvSpPr txBox="1"/>
          <p:nvPr/>
        </p:nvSpPr>
        <p:spPr>
          <a:xfrm>
            <a:off x="397990" y="4003570"/>
            <a:ext cx="11396019" cy="2031325"/>
          </a:xfrm>
          <a:prstGeom prst="rect">
            <a:avLst/>
          </a:prstGeom>
          <a:noFill/>
        </p:spPr>
        <p:txBody>
          <a:bodyPr wrap="square">
            <a:spAutoFit/>
          </a:bodyPr>
          <a:lstStyle/>
          <a:p>
            <a:pPr algn="just"/>
            <a:r>
              <a:rPr lang="de-DE" dirty="0"/>
              <a:t>b) Er kann z. B. die Wirkungen, die den untergeordneten Ursachen eigen sind, selber unmittelbar ohne diese letzteren vollbringen oder kann Manches hervorbringen, worauf sich die Kraft dieser Ursachen nicht erstreckt. Deshalb sagt Augustinus: „Gott macht Manches gegen den gewöhnlichen Lauf der Natur; aber gegen das höchste Naturgesetz handelt Er nicht, denn Er handelt nicht gegen Sich selber.“  </a:t>
            </a:r>
          </a:p>
          <a:p>
            <a:pPr algn="just"/>
            <a:r>
              <a:rPr lang="de-DE" dirty="0"/>
              <a:t>c) Gott hat die Naturordnung den Dingen in der Weise eingeprägt, </a:t>
            </a:r>
            <a:r>
              <a:rPr lang="de-DE" dirty="0" err="1"/>
              <a:t>daß</a:t>
            </a:r>
            <a:r>
              <a:rPr lang="de-DE" dirty="0"/>
              <a:t> Er Sich das vorbehielt, was Er bisweilen anders als es in den Dingen liegt, machen würde.                                                                     </a:t>
            </a:r>
          </a:p>
          <a:p>
            <a:r>
              <a:rPr lang="de-DE" dirty="0"/>
              <a:t>                                                                                          </a:t>
            </a:r>
            <a:r>
              <a:rPr lang="de-DE" sz="1400" dirty="0" err="1"/>
              <a:t>ThvA</a:t>
            </a:r>
            <a:r>
              <a:rPr lang="de-DE" sz="1400" dirty="0"/>
              <a:t>., Summa </a:t>
            </a:r>
            <a:r>
              <a:rPr lang="de-DE" sz="1400" dirty="0" err="1"/>
              <a:t>Theologiae</a:t>
            </a:r>
            <a:r>
              <a:rPr lang="de-DE" sz="1400" dirty="0"/>
              <a:t>, </a:t>
            </a:r>
            <a:r>
              <a:rPr lang="it-IT" sz="1400" dirty="0"/>
              <a:t>Prima Pars Quaestio 105, </a:t>
            </a:r>
            <a:r>
              <a:rPr lang="it-IT" sz="1400" dirty="0" err="1"/>
              <a:t>Sechster</a:t>
            </a:r>
            <a:r>
              <a:rPr lang="it-IT" sz="1400" dirty="0"/>
              <a:t> </a:t>
            </a:r>
            <a:r>
              <a:rPr lang="it-IT" sz="1400" dirty="0" err="1"/>
              <a:t>Artikel</a:t>
            </a:r>
            <a:endParaRPr lang="de-DE" dirty="0"/>
          </a:p>
        </p:txBody>
      </p:sp>
      <p:sp>
        <p:nvSpPr>
          <p:cNvPr id="7" name="Textfeld 6">
            <a:extLst>
              <a:ext uri="{FF2B5EF4-FFF2-40B4-BE49-F238E27FC236}">
                <a16:creationId xmlns:a16="http://schemas.microsoft.com/office/drawing/2014/main" id="{EF47D1D3-E942-4377-A310-AA65093852F8}"/>
              </a:ext>
            </a:extLst>
          </p:cNvPr>
          <p:cNvSpPr txBox="1"/>
          <p:nvPr/>
        </p:nvSpPr>
        <p:spPr>
          <a:xfrm>
            <a:off x="407772" y="760636"/>
            <a:ext cx="11386237" cy="707886"/>
          </a:xfrm>
          <a:prstGeom prst="rect">
            <a:avLst/>
          </a:prstGeom>
          <a:noFill/>
        </p:spPr>
        <p:txBody>
          <a:bodyPr wrap="square">
            <a:spAutoFit/>
          </a:bodyPr>
          <a:lstStyle/>
          <a:p>
            <a:pPr marL="0" marR="0" algn="just">
              <a:spcBef>
                <a:spcPts val="0"/>
              </a:spcBef>
              <a:spcAft>
                <a:spcPts val="0"/>
              </a:spcAft>
            </a:pPr>
            <a:r>
              <a:rPr lang="de-DE" sz="2000" dirty="0">
                <a:solidFill>
                  <a:srgbClr val="FF0000"/>
                </a:solidFill>
                <a:effectLst/>
              </a:rPr>
              <a:t>So wie Naturgesetzte in eine Theorie eingebettet sind, so müssen auch Wunder im religiösen Kontext eingebettet sein.</a:t>
            </a:r>
            <a:r>
              <a:rPr lang="de-DE" sz="1200" dirty="0">
                <a:solidFill>
                  <a:srgbClr val="000000"/>
                </a:solidFill>
                <a:effectLst/>
              </a:rPr>
              <a:t>  (</a:t>
            </a:r>
            <a:r>
              <a:rPr lang="de-DE" sz="1200" dirty="0">
                <a:effectLst/>
                <a:sym typeface="Wingdings" panose="05000000000000000000" pitchFamily="2" charset="2"/>
              </a:rPr>
              <a:t> </a:t>
            </a:r>
            <a:r>
              <a:rPr lang="de-DE" sz="1200" dirty="0">
                <a:effectLst/>
              </a:rPr>
              <a:t>Mk 6,5a: Wegen des Mangels an Glauben in seiner Heimatstadt konnte Jesus kein Wunder tun.)</a:t>
            </a:r>
            <a:endParaRPr lang="de-DE" sz="1000" dirty="0">
              <a:effectLst/>
            </a:endParaRPr>
          </a:p>
        </p:txBody>
      </p:sp>
    </p:spTree>
    <p:extLst>
      <p:ext uri="{BB962C8B-B14F-4D97-AF65-F5344CB8AC3E}">
        <p14:creationId xmlns:p14="http://schemas.microsoft.com/office/powerpoint/2010/main" val="342070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FB583ABF-731A-4978-A94B-4DE46021BCC6}"/>
              </a:ext>
            </a:extLst>
          </p:cNvPr>
          <p:cNvSpPr txBox="1"/>
          <p:nvPr/>
        </p:nvSpPr>
        <p:spPr>
          <a:xfrm>
            <a:off x="407772" y="173681"/>
            <a:ext cx="3731742" cy="523220"/>
          </a:xfrm>
          <a:prstGeom prst="rect">
            <a:avLst/>
          </a:prstGeom>
          <a:noFill/>
        </p:spPr>
        <p:txBody>
          <a:bodyPr wrap="square" rtlCol="0">
            <a:spAutoFit/>
          </a:bodyPr>
          <a:lstStyle/>
          <a:p>
            <a:r>
              <a:rPr lang="de-DE" sz="2800" dirty="0"/>
              <a:t>Was ist ein Wunder? II</a:t>
            </a:r>
          </a:p>
        </p:txBody>
      </p:sp>
      <p:sp>
        <p:nvSpPr>
          <p:cNvPr id="7" name="Textfeld 6">
            <a:extLst>
              <a:ext uri="{FF2B5EF4-FFF2-40B4-BE49-F238E27FC236}">
                <a16:creationId xmlns:a16="http://schemas.microsoft.com/office/drawing/2014/main" id="{DD9FB9E3-23DB-40AA-BD23-E3626592640E}"/>
              </a:ext>
            </a:extLst>
          </p:cNvPr>
          <p:cNvSpPr txBox="1"/>
          <p:nvPr/>
        </p:nvSpPr>
        <p:spPr>
          <a:xfrm>
            <a:off x="502880" y="696901"/>
            <a:ext cx="10976545" cy="923330"/>
          </a:xfrm>
          <a:prstGeom prst="rect">
            <a:avLst/>
          </a:prstGeom>
          <a:noFill/>
        </p:spPr>
        <p:txBody>
          <a:bodyPr wrap="square">
            <a:spAutoFit/>
          </a:bodyPr>
          <a:lstStyle/>
          <a:p>
            <a:pPr marR="0" algn="l" rtl="0"/>
            <a:r>
              <a:rPr lang="en-US" sz="1800" b="0" i="0" u="none" strike="noStrike" baseline="0" dirty="0">
                <a:latin typeface="Times New Roman" panose="02020603050405020304" pitchFamily="18" charset="0"/>
              </a:rPr>
              <a:t>Definition </a:t>
            </a:r>
            <a:r>
              <a:rPr lang="en-US" sz="1800" b="0" i="0" u="none" strike="noStrike" baseline="0" dirty="0" err="1">
                <a:latin typeface="Times New Roman" panose="02020603050405020304" pitchFamily="18" charset="0"/>
              </a:rPr>
              <a:t>eines</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Wunders</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nach</a:t>
            </a:r>
            <a:r>
              <a:rPr lang="en-US" sz="1800" b="0" i="0" u="none" strike="noStrike" baseline="0" dirty="0">
                <a:latin typeface="Times New Roman" panose="02020603050405020304" pitchFamily="18" charset="0"/>
              </a:rPr>
              <a:t> Mumford:</a:t>
            </a:r>
          </a:p>
          <a:p>
            <a:pPr marR="0" algn="l" rtl="0"/>
            <a:r>
              <a:rPr lang="en-US" sz="1800" b="0" i="0" u="none" strike="noStrike" baseline="0" dirty="0">
                <a:latin typeface="Times New Roman" panose="02020603050405020304" pitchFamily="18" charset="0"/>
                <a:sym typeface="Wingdings" panose="05000000000000000000" pitchFamily="2" charset="2"/>
              </a:rPr>
              <a:t>                                                                 </a:t>
            </a:r>
          </a:p>
          <a:p>
            <a:pPr marR="0" algn="l" rtl="0"/>
            <a:r>
              <a:rPr lang="en-US" sz="1800" b="0" i="0" u="none" strike="noStrike" baseline="0" dirty="0">
                <a:latin typeface="Times New Roman" panose="02020603050405020304" pitchFamily="18" charset="0"/>
                <a:sym typeface="Wingdings" panose="05000000000000000000" pitchFamily="2" charset="2"/>
              </a:rPr>
              <a:t>  </a:t>
            </a:r>
            <a:r>
              <a:rPr lang="en-US" sz="1800" b="0" i="0" u="none" strike="noStrike" baseline="0" dirty="0">
                <a:latin typeface="Times New Roman" panose="02020603050405020304" pitchFamily="18" charset="0"/>
              </a:rPr>
              <a:t>The definition is :   (D) a miracle = </a:t>
            </a:r>
            <a:r>
              <a:rPr lang="en-US" sz="1800" b="0" i="0" u="none" strike="noStrike" baseline="-25000" dirty="0">
                <a:latin typeface="Times New Roman" panose="02020603050405020304" pitchFamily="18" charset="0"/>
              </a:rPr>
              <a:t>df </a:t>
            </a:r>
            <a:r>
              <a:rPr lang="en-US" sz="1800" b="0" i="0" u="none" strike="noStrike" baseline="0" dirty="0">
                <a:latin typeface="Times New Roman" panose="02020603050405020304" pitchFamily="18" charset="0"/>
              </a:rPr>
              <a:t>a natural event </a:t>
            </a:r>
            <a:r>
              <a:rPr lang="en-US" sz="1800" b="0" i="1" u="none" strike="noStrike" baseline="0" dirty="0">
                <a:latin typeface="Times New Roman" panose="02020603050405020304" pitchFamily="18" charset="0"/>
              </a:rPr>
              <a:t>E </a:t>
            </a:r>
            <a:r>
              <a:rPr lang="en-US" sz="1800" b="0" i="0" u="none" strike="noStrike" baseline="0" dirty="0">
                <a:latin typeface="Times New Roman" panose="02020603050405020304" pitchFamily="18" charset="0"/>
              </a:rPr>
              <a:t>with a supernatural cause </a:t>
            </a:r>
            <a:r>
              <a:rPr lang="en-US" sz="1800" b="0" i="1" u="none" strike="noStrike" baseline="0" dirty="0">
                <a:latin typeface="Times New Roman" panose="02020603050405020304" pitchFamily="18" charset="0"/>
              </a:rPr>
              <a:t>E</a:t>
            </a:r>
            <a:r>
              <a:rPr lang="en-US" sz="1800" b="0" i="1" u="none" strike="noStrike" baseline="-25000" dirty="0">
                <a:latin typeface="Times New Roman" panose="02020603050405020304" pitchFamily="18" charset="0"/>
              </a:rPr>
              <a:t>s</a:t>
            </a:r>
            <a:r>
              <a:rPr lang="en-US" sz="1800" b="0" i="1" u="none" strike="noStrike" baseline="0" dirty="0">
                <a:latin typeface="Times New Roman" panose="02020603050405020304" pitchFamily="18" charset="0"/>
              </a:rPr>
              <a:t>.</a:t>
            </a:r>
            <a:r>
              <a:rPr lang="de-DE" sz="1800" b="0" i="0" u="none" strike="noStrike" baseline="0" dirty="0">
                <a:latin typeface="Times New Roman" panose="02020603050405020304" pitchFamily="18" charset="0"/>
              </a:rPr>
              <a:t>                 </a:t>
            </a:r>
            <a:r>
              <a:rPr lang="de-DE" sz="1400" b="0" i="0" u="none" strike="noStrike" baseline="0" dirty="0">
                <a:latin typeface="Times New Roman" panose="02020603050405020304" pitchFamily="18" charset="0"/>
              </a:rPr>
              <a:t>(Mumford 2001, S. 192)</a:t>
            </a:r>
            <a:endParaRPr lang="de-DE" sz="1800" b="0" i="0" u="none" strike="noStrike" baseline="0" dirty="0">
              <a:latin typeface="Times New Roman" panose="02020603050405020304" pitchFamily="18" charset="0"/>
            </a:endParaRPr>
          </a:p>
        </p:txBody>
      </p:sp>
      <p:sp>
        <p:nvSpPr>
          <p:cNvPr id="9" name="Textfeld 8">
            <a:extLst>
              <a:ext uri="{FF2B5EF4-FFF2-40B4-BE49-F238E27FC236}">
                <a16:creationId xmlns:a16="http://schemas.microsoft.com/office/drawing/2014/main" id="{7FAF5935-4203-41C7-981C-E6A1019E9EE4}"/>
              </a:ext>
            </a:extLst>
          </p:cNvPr>
          <p:cNvSpPr txBox="1"/>
          <p:nvPr/>
        </p:nvSpPr>
        <p:spPr>
          <a:xfrm>
            <a:off x="407772" y="1888380"/>
            <a:ext cx="10976544" cy="1415772"/>
          </a:xfrm>
          <a:prstGeom prst="rect">
            <a:avLst/>
          </a:prstGeom>
          <a:noFill/>
        </p:spPr>
        <p:txBody>
          <a:bodyPr wrap="square">
            <a:spAutoFit/>
          </a:bodyPr>
          <a:lstStyle/>
          <a:p>
            <a:pPr marL="285750" marR="0" indent="-285750" algn="just" rtl="0">
              <a:buFont typeface="Wingdings" panose="05000000000000000000" pitchFamily="2" charset="2"/>
              <a:buChar char="à"/>
            </a:pPr>
            <a:r>
              <a:rPr lang="en-US" sz="1800" b="0" i="0" u="none" strike="noStrike" baseline="0" dirty="0">
                <a:latin typeface="Times New Roman" panose="02020603050405020304" pitchFamily="18" charset="0"/>
              </a:rPr>
              <a:t>In allowing miracles to be logically possible we will have to give up certain important modal claims that we think otherwise should hold: the axioms of necessity and possibility. </a:t>
            </a:r>
            <a:r>
              <a:rPr lang="en-US" sz="1400" b="0" i="0" u="none" strike="noStrike" baseline="0" dirty="0">
                <a:latin typeface="Times New Roman" panose="02020603050405020304" pitchFamily="18" charset="0"/>
              </a:rPr>
              <a:t>(Mumford 2001, S. 195)</a:t>
            </a:r>
          </a:p>
          <a:p>
            <a:pPr marR="0" algn="just" rtl="0"/>
            <a:endParaRPr lang="en-US" sz="1400" b="0" i="0" u="none" strike="noStrike" baseline="0" dirty="0">
              <a:latin typeface="Times New Roman" panose="02020603050405020304" pitchFamily="18" charset="0"/>
            </a:endParaRPr>
          </a:p>
          <a:p>
            <a:pPr marL="285750" marR="0" indent="-285750" algn="just" rtl="0">
              <a:buFont typeface="Wingdings" panose="05000000000000000000" pitchFamily="2" charset="2"/>
              <a:buChar char="à"/>
            </a:pPr>
            <a:r>
              <a:rPr lang="en-US" sz="1800" b="0" i="0" u="none" strike="noStrike" baseline="0" dirty="0">
                <a:latin typeface="Times New Roman" panose="02020603050405020304" pitchFamily="18" charset="0"/>
              </a:rPr>
              <a:t>The key modal issue is whether permissible and miraculous exception cases to laws are within or outside the scope of natural possibility. </a:t>
            </a:r>
            <a:r>
              <a:rPr lang="en-US" sz="1400" b="0" i="0" u="none" strike="noStrike" baseline="0" dirty="0">
                <a:latin typeface="Times New Roman" panose="02020603050405020304" pitchFamily="18" charset="0"/>
              </a:rPr>
              <a:t>(Mumford 2001, S. 195)</a:t>
            </a:r>
            <a:endParaRPr lang="en-US" sz="1800" b="0" i="0" u="none" strike="noStrike" baseline="0" dirty="0">
              <a:latin typeface="Times New Roman" panose="02020603050405020304" pitchFamily="18" charset="0"/>
            </a:endParaRPr>
          </a:p>
        </p:txBody>
      </p:sp>
      <p:sp>
        <p:nvSpPr>
          <p:cNvPr id="11" name="Textfeld 10">
            <a:extLst>
              <a:ext uri="{FF2B5EF4-FFF2-40B4-BE49-F238E27FC236}">
                <a16:creationId xmlns:a16="http://schemas.microsoft.com/office/drawing/2014/main" id="{7BF93DCC-006E-464C-A2F1-1053FF214D19}"/>
              </a:ext>
            </a:extLst>
          </p:cNvPr>
          <p:cNvSpPr txBox="1"/>
          <p:nvPr/>
        </p:nvSpPr>
        <p:spPr>
          <a:xfrm>
            <a:off x="478167" y="3852618"/>
            <a:ext cx="10976544" cy="2462213"/>
          </a:xfrm>
          <a:prstGeom prst="rect">
            <a:avLst/>
          </a:prstGeom>
          <a:noFill/>
        </p:spPr>
        <p:txBody>
          <a:bodyPr wrap="square">
            <a:spAutoFit/>
          </a:bodyPr>
          <a:lstStyle/>
          <a:p>
            <a:pPr marL="285750" marR="0" indent="-285750" algn="just" rtl="0">
              <a:buFont typeface="Wingdings" panose="05000000000000000000" pitchFamily="2" charset="2"/>
              <a:buChar char="Ø"/>
            </a:pPr>
            <a:r>
              <a:rPr lang="en-US" sz="1800" b="0" i="0" u="none" strike="noStrike" baseline="0" dirty="0">
                <a:latin typeface="Times New Roman" panose="02020603050405020304" pitchFamily="18" charset="0"/>
              </a:rPr>
              <a:t>The fire had no power over the bodies because in this particular situation an additional power of the body was activated by divine intervention. </a:t>
            </a:r>
            <a:r>
              <a:rPr lang="en-US" sz="1400" b="0" i="0" u="none" strike="noStrike" baseline="0" dirty="0">
                <a:latin typeface="Times New Roman" panose="02020603050405020304" pitchFamily="18" charset="0"/>
              </a:rPr>
              <a:t>(Gasser und </a:t>
            </a:r>
            <a:r>
              <a:rPr lang="en-US" sz="1400" b="0" i="0" u="none" strike="noStrike" baseline="0" dirty="0" err="1">
                <a:latin typeface="Times New Roman" panose="02020603050405020304" pitchFamily="18" charset="0"/>
              </a:rPr>
              <a:t>Quitterer</a:t>
            </a:r>
            <a:r>
              <a:rPr lang="en-US" sz="1400" b="0" i="0" u="none" strike="noStrike" baseline="0" dirty="0">
                <a:latin typeface="Times New Roman" panose="02020603050405020304" pitchFamily="18" charset="0"/>
              </a:rPr>
              <a:t> 2014, S. 255)</a:t>
            </a:r>
          </a:p>
          <a:p>
            <a:pPr marR="0" algn="just" rtl="0"/>
            <a:endParaRPr lang="en-US" sz="1400" b="0" i="0" u="none" strike="noStrike" baseline="0" dirty="0">
              <a:latin typeface="Times New Roman" panose="02020603050405020304" pitchFamily="18" charset="0"/>
            </a:endParaRPr>
          </a:p>
          <a:p>
            <a:pPr marL="285750" marR="0" indent="-285750" algn="just" rtl="0">
              <a:buFont typeface="Wingdings" panose="05000000000000000000" pitchFamily="2" charset="2"/>
              <a:buChar char="Ø"/>
            </a:pPr>
            <a:r>
              <a:rPr lang="en-US" sz="1800" b="0" i="0" u="none" strike="noStrike" baseline="0" dirty="0">
                <a:latin typeface="Times New Roman" panose="02020603050405020304" pitchFamily="18" charset="0"/>
              </a:rPr>
              <a:t>Divine (and also non-divine) intervention is no violation of the laws of nature because these laws express the manifestation of dispositions under specific circumstances. The addition of a new power to the mix, however, unsurprisingly changes the outcome from what we would have expected. </a:t>
            </a:r>
            <a:r>
              <a:rPr lang="en-US" sz="1400" b="0" i="0" u="none" strike="noStrike" baseline="0" dirty="0">
                <a:latin typeface="Times New Roman" panose="02020603050405020304" pitchFamily="18" charset="0"/>
              </a:rPr>
              <a:t>(Gasser und </a:t>
            </a:r>
            <a:r>
              <a:rPr lang="en-US" sz="1400" b="0" i="0" u="none" strike="noStrike" baseline="0" dirty="0" err="1">
                <a:latin typeface="Times New Roman" panose="02020603050405020304" pitchFamily="18" charset="0"/>
              </a:rPr>
              <a:t>Quitterer</a:t>
            </a:r>
            <a:r>
              <a:rPr lang="en-US" sz="1400" b="0" i="0" u="none" strike="noStrike" baseline="0" dirty="0">
                <a:latin typeface="Times New Roman" panose="02020603050405020304" pitchFamily="18" charset="0"/>
              </a:rPr>
              <a:t> 2014, S. 255)</a:t>
            </a:r>
          </a:p>
          <a:p>
            <a:pPr marR="0" algn="just" rtl="0"/>
            <a:endParaRPr lang="en-US" sz="1400" b="0" i="0" u="none" strike="noStrike" baseline="0" dirty="0">
              <a:latin typeface="Times New Roman" panose="02020603050405020304" pitchFamily="18" charset="0"/>
            </a:endParaRPr>
          </a:p>
          <a:p>
            <a:pPr marL="285750" marR="0" indent="-285750" algn="l" rtl="0">
              <a:buFont typeface="Wingdings" panose="05000000000000000000" pitchFamily="2" charset="2"/>
              <a:buChar char="Ø"/>
            </a:pPr>
            <a:r>
              <a:rPr lang="en-US" sz="1800" b="0" i="0" u="none" strike="noStrike" baseline="0" dirty="0">
                <a:latin typeface="Times New Roman" panose="02020603050405020304" pitchFamily="18" charset="0"/>
              </a:rPr>
              <a:t>Properly understood, therefore, a miracle is not merely an effect of a cause that eludes the entire system of natural laws, but one which results from a cause that is essentially agential in character. (</a:t>
            </a:r>
            <a:r>
              <a:rPr lang="en-US" sz="1400" b="0" i="0" u="none" strike="noStrike" baseline="0" dirty="0">
                <a:latin typeface="Times New Roman" panose="02020603050405020304" pitchFamily="18" charset="0"/>
              </a:rPr>
              <a:t>Gasser und </a:t>
            </a:r>
            <a:r>
              <a:rPr lang="en-US" sz="1400" b="0" i="0" u="none" strike="noStrike" baseline="0" dirty="0" err="1">
                <a:latin typeface="Times New Roman" panose="02020603050405020304" pitchFamily="18" charset="0"/>
              </a:rPr>
              <a:t>Quitterer</a:t>
            </a:r>
            <a:r>
              <a:rPr lang="en-US" sz="1400" b="0" i="0" u="none" strike="noStrike" baseline="0" dirty="0">
                <a:latin typeface="Times New Roman" panose="02020603050405020304" pitchFamily="18" charset="0"/>
              </a:rPr>
              <a:t> 2014, S. 258)</a:t>
            </a:r>
            <a:endParaRPr lang="en-US" sz="1600" b="1"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1750611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C96EFFBE-FA60-4F16-95F3-5C56B0D40724}"/>
              </a:ext>
            </a:extLst>
          </p:cNvPr>
          <p:cNvSpPr txBox="1"/>
          <p:nvPr/>
        </p:nvSpPr>
        <p:spPr>
          <a:xfrm>
            <a:off x="116926" y="-42905"/>
            <a:ext cx="6116596" cy="523220"/>
          </a:xfrm>
          <a:prstGeom prst="rect">
            <a:avLst/>
          </a:prstGeom>
          <a:noFill/>
        </p:spPr>
        <p:txBody>
          <a:bodyPr wrap="square" rtlCol="0">
            <a:spAutoFit/>
          </a:bodyPr>
          <a:lstStyle/>
          <a:p>
            <a:r>
              <a:rPr lang="de-DE" sz="2800" dirty="0"/>
              <a:t>Was ist ein Wunder? - Zusammenfassung</a:t>
            </a:r>
          </a:p>
        </p:txBody>
      </p:sp>
      <p:graphicFrame>
        <p:nvGraphicFramePr>
          <p:cNvPr id="2" name="Diagramm 1">
            <a:extLst>
              <a:ext uri="{FF2B5EF4-FFF2-40B4-BE49-F238E27FC236}">
                <a16:creationId xmlns:a16="http://schemas.microsoft.com/office/drawing/2014/main" id="{411D07D8-1A3E-400B-9077-78B5034B36FF}"/>
              </a:ext>
            </a:extLst>
          </p:cNvPr>
          <p:cNvGraphicFramePr/>
          <p:nvPr>
            <p:extLst>
              <p:ext uri="{D42A27DB-BD31-4B8C-83A1-F6EECF244321}">
                <p14:modId xmlns:p14="http://schemas.microsoft.com/office/powerpoint/2010/main" val="153409565"/>
              </p:ext>
            </p:extLst>
          </p:nvPr>
        </p:nvGraphicFramePr>
        <p:xfrm>
          <a:off x="1463715" y="333633"/>
          <a:ext cx="10240656" cy="593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094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FB583ABF-731A-4978-A94B-4DE46021BCC6}"/>
              </a:ext>
            </a:extLst>
          </p:cNvPr>
          <p:cNvSpPr txBox="1"/>
          <p:nvPr/>
        </p:nvSpPr>
        <p:spPr>
          <a:xfrm>
            <a:off x="407773" y="173681"/>
            <a:ext cx="3855308" cy="523220"/>
          </a:xfrm>
          <a:prstGeom prst="rect">
            <a:avLst/>
          </a:prstGeom>
          <a:noFill/>
        </p:spPr>
        <p:txBody>
          <a:bodyPr wrap="square" rtlCol="0">
            <a:spAutoFit/>
          </a:bodyPr>
          <a:lstStyle/>
          <a:p>
            <a:r>
              <a:rPr lang="de-DE" sz="2800" dirty="0"/>
              <a:t>Was ist ein Naturgesetz?</a:t>
            </a:r>
          </a:p>
        </p:txBody>
      </p:sp>
      <p:sp>
        <p:nvSpPr>
          <p:cNvPr id="5" name="Textfeld 4">
            <a:extLst>
              <a:ext uri="{FF2B5EF4-FFF2-40B4-BE49-F238E27FC236}">
                <a16:creationId xmlns:a16="http://schemas.microsoft.com/office/drawing/2014/main" id="{DDE1AF18-4445-40CD-B060-570472130D0E}"/>
              </a:ext>
            </a:extLst>
          </p:cNvPr>
          <p:cNvSpPr txBox="1"/>
          <p:nvPr/>
        </p:nvSpPr>
        <p:spPr>
          <a:xfrm>
            <a:off x="407772" y="1985136"/>
            <a:ext cx="11491784" cy="2031325"/>
          </a:xfrm>
          <a:prstGeom prst="rect">
            <a:avLst/>
          </a:prstGeom>
          <a:noFill/>
        </p:spPr>
        <p:txBody>
          <a:bodyPr wrap="square">
            <a:spAutoFit/>
          </a:bodyPr>
          <a:lstStyle/>
          <a:p>
            <a:pPr algn="just"/>
            <a:r>
              <a:rPr lang="de-DE" dirty="0"/>
              <a:t>Welches die hinreichenden und notwendigen Bedingungen sind, damit eine bestimmte Aussage tatsächlich als Naturgesetz anerkannt wird, ist in der Wissenschaftstheorie bis heute nicht vollends geklärt. Die meisten Physiker nehmen wohl die pragmatische Haltung ein, </a:t>
            </a:r>
            <a:r>
              <a:rPr lang="de-DE" dirty="0" err="1"/>
              <a:t>daß</a:t>
            </a:r>
            <a:r>
              <a:rPr lang="de-DE" dirty="0"/>
              <a:t> eine Aussage dann Gesetzescharakter hat, wenn sie auch ohne Überprüfung aller Einzelfälle annehmbar ist, gleichzeitig ihre Annahme aber nicht von der Überprüfung nur bestimmter Einzelfälle abhängt. Bei der Klassifizierung von Naturgesetzen unterscheidet man neben der Einteilung in deterministische und statistische Gesetze oftmals mikro- und makroskopische Gesetze, obwohl die Grenze nicht eindeutig ist und quantenmechanische Phänomene ja auch makroskopische Effekte verursachen.   </a:t>
            </a:r>
          </a:p>
        </p:txBody>
      </p:sp>
      <p:sp>
        <p:nvSpPr>
          <p:cNvPr id="7" name="Textfeld 6">
            <a:extLst>
              <a:ext uri="{FF2B5EF4-FFF2-40B4-BE49-F238E27FC236}">
                <a16:creationId xmlns:a16="http://schemas.microsoft.com/office/drawing/2014/main" id="{E3ACDF49-0F9A-4EC8-AEA5-E96F4A724560}"/>
              </a:ext>
            </a:extLst>
          </p:cNvPr>
          <p:cNvSpPr txBox="1"/>
          <p:nvPr/>
        </p:nvSpPr>
        <p:spPr>
          <a:xfrm>
            <a:off x="407772" y="3737248"/>
            <a:ext cx="11281345" cy="2462213"/>
          </a:xfrm>
          <a:prstGeom prst="rect">
            <a:avLst/>
          </a:prstGeom>
          <a:noFill/>
        </p:spPr>
        <p:txBody>
          <a:bodyPr wrap="square">
            <a:spAutoFit/>
          </a:bodyPr>
          <a:lstStyle/>
          <a:p>
            <a:pPr marL="0" marR="0">
              <a:spcBef>
                <a:spcPts val="0"/>
              </a:spcBef>
              <a:spcAft>
                <a:spcPts val="0"/>
              </a:spcAft>
            </a:pPr>
            <a:endParaRPr lang="de-DE" sz="1400" dirty="0">
              <a:solidFill>
                <a:srgbClr val="000000"/>
              </a:solidFill>
              <a:effectLst/>
              <a:latin typeface="SansSerif"/>
            </a:endParaRPr>
          </a:p>
          <a:p>
            <a:pPr marL="0" marR="0">
              <a:spcBef>
                <a:spcPts val="0"/>
              </a:spcBef>
              <a:spcAft>
                <a:spcPts val="0"/>
              </a:spcAft>
            </a:pPr>
            <a:r>
              <a:rPr lang="de-DE" sz="2000" dirty="0">
                <a:solidFill>
                  <a:srgbClr val="990000"/>
                </a:solidFill>
                <a:effectLst/>
                <a:latin typeface="SansSerif"/>
                <a:sym typeface="Wingdings" panose="05000000000000000000" pitchFamily="2" charset="2"/>
              </a:rPr>
              <a:t> </a:t>
            </a:r>
            <a:r>
              <a:rPr lang="de-DE" sz="2000" dirty="0">
                <a:solidFill>
                  <a:srgbClr val="990000"/>
                </a:solidFill>
                <a:effectLst/>
                <a:latin typeface="SansSerif"/>
              </a:rPr>
              <a:t>NG sind mit dem Anspruch auf Wahrheit verbunden</a:t>
            </a:r>
            <a:endParaRPr lang="de-DE" sz="1400" dirty="0">
              <a:solidFill>
                <a:srgbClr val="000000"/>
              </a:solidFill>
              <a:effectLst/>
              <a:latin typeface="SansSerif"/>
            </a:endParaRPr>
          </a:p>
          <a:p>
            <a:pPr marL="0" marR="0">
              <a:spcBef>
                <a:spcPts val="0"/>
              </a:spcBef>
              <a:spcAft>
                <a:spcPts val="0"/>
              </a:spcAft>
            </a:pPr>
            <a:r>
              <a:rPr lang="de-DE" sz="2000" dirty="0">
                <a:solidFill>
                  <a:srgbClr val="990000"/>
                </a:solidFill>
                <a:effectLst/>
                <a:latin typeface="SansSerif"/>
                <a:sym typeface="Wingdings" panose="05000000000000000000" pitchFamily="2" charset="2"/>
              </a:rPr>
              <a:t> </a:t>
            </a:r>
            <a:r>
              <a:rPr lang="de-DE" sz="2000" dirty="0">
                <a:solidFill>
                  <a:srgbClr val="990000"/>
                </a:solidFill>
                <a:effectLst/>
                <a:latin typeface="SansSerif"/>
              </a:rPr>
              <a:t>räumlich und zeitlich unbegrenzt</a:t>
            </a:r>
            <a:endParaRPr lang="de-DE" sz="1400" dirty="0">
              <a:solidFill>
                <a:srgbClr val="000000"/>
              </a:solidFill>
              <a:effectLst/>
              <a:latin typeface="SansSerif"/>
            </a:endParaRPr>
          </a:p>
          <a:p>
            <a:pPr marL="0" marR="0">
              <a:spcBef>
                <a:spcPts val="0"/>
              </a:spcBef>
              <a:spcAft>
                <a:spcPts val="0"/>
              </a:spcAft>
            </a:pPr>
            <a:r>
              <a:rPr lang="de-DE" sz="2000" dirty="0">
                <a:solidFill>
                  <a:srgbClr val="990000"/>
                </a:solidFill>
                <a:effectLst/>
                <a:latin typeface="SansSerif"/>
                <a:sym typeface="Wingdings" panose="05000000000000000000" pitchFamily="2" charset="2"/>
              </a:rPr>
              <a:t> </a:t>
            </a:r>
            <a:r>
              <a:rPr lang="de-DE" sz="2000" dirty="0">
                <a:solidFill>
                  <a:srgbClr val="990000"/>
                </a:solidFill>
                <a:effectLst/>
                <a:latin typeface="SansSerif"/>
              </a:rPr>
              <a:t>NG beschreiben Sachverhalten, die man sich prinzipiell auch anders vorstellen könnte.</a:t>
            </a:r>
            <a:endParaRPr lang="de-DE" sz="1400" dirty="0">
              <a:solidFill>
                <a:srgbClr val="000000"/>
              </a:solidFill>
              <a:effectLst/>
              <a:latin typeface="SansSerif"/>
            </a:endParaRPr>
          </a:p>
          <a:p>
            <a:pPr marL="0" marR="0">
              <a:spcBef>
                <a:spcPts val="0"/>
              </a:spcBef>
              <a:spcAft>
                <a:spcPts val="0"/>
              </a:spcAft>
            </a:pPr>
            <a:r>
              <a:rPr lang="de-DE" sz="2000" dirty="0">
                <a:solidFill>
                  <a:srgbClr val="990000"/>
                </a:solidFill>
                <a:effectLst/>
                <a:latin typeface="SansSerif"/>
                <a:sym typeface="Wingdings" panose="05000000000000000000" pitchFamily="2" charset="2"/>
              </a:rPr>
              <a:t> </a:t>
            </a:r>
            <a:r>
              <a:rPr lang="de-DE" sz="2000" dirty="0">
                <a:solidFill>
                  <a:srgbClr val="990000"/>
                </a:solidFill>
                <a:effectLst/>
                <a:latin typeface="SansSerif"/>
              </a:rPr>
              <a:t>NG geben Auskunft über Zusammenhänge, die nicht selbstverständlich sind.</a:t>
            </a:r>
            <a:endParaRPr lang="de-DE" sz="1400" dirty="0">
              <a:solidFill>
                <a:srgbClr val="000000"/>
              </a:solidFill>
              <a:effectLst/>
              <a:latin typeface="SansSerif"/>
            </a:endParaRPr>
          </a:p>
          <a:p>
            <a:pPr marL="0" marR="0">
              <a:spcBef>
                <a:spcPts val="0"/>
              </a:spcBef>
              <a:spcAft>
                <a:spcPts val="0"/>
              </a:spcAft>
            </a:pPr>
            <a:r>
              <a:rPr lang="de-DE" sz="2000" dirty="0">
                <a:solidFill>
                  <a:srgbClr val="990000"/>
                </a:solidFill>
                <a:effectLst/>
                <a:latin typeface="SansSerif"/>
                <a:sym typeface="Wingdings" panose="05000000000000000000" pitchFamily="2" charset="2"/>
              </a:rPr>
              <a:t> </a:t>
            </a:r>
            <a:r>
              <a:rPr lang="de-DE" sz="2000" dirty="0">
                <a:solidFill>
                  <a:srgbClr val="990000"/>
                </a:solidFill>
                <a:effectLst/>
                <a:latin typeface="SansSerif"/>
              </a:rPr>
              <a:t>NG machen Aussagen über Situationen, die ich in sogenannten kontrafaktischen (der “wenn”-Satz entspricht nicht der Realität) Konditionalen ausdrücken kann.</a:t>
            </a:r>
            <a:endParaRPr lang="de-DE" sz="1400" dirty="0">
              <a:solidFill>
                <a:srgbClr val="000000"/>
              </a:solidFill>
              <a:effectLst/>
              <a:latin typeface="SansSerif"/>
            </a:endParaRPr>
          </a:p>
          <a:p>
            <a:pPr marL="0" marR="0">
              <a:spcBef>
                <a:spcPts val="0"/>
              </a:spcBef>
              <a:spcAft>
                <a:spcPts val="0"/>
              </a:spcAft>
            </a:pPr>
            <a:r>
              <a:rPr lang="de-DE" sz="2000" dirty="0">
                <a:solidFill>
                  <a:srgbClr val="990000"/>
                </a:solidFill>
                <a:effectLst/>
                <a:latin typeface="SansSerif"/>
                <a:sym typeface="Wingdings" panose="05000000000000000000" pitchFamily="2" charset="2"/>
              </a:rPr>
              <a:t> </a:t>
            </a:r>
            <a:r>
              <a:rPr lang="de-DE" sz="2000" dirty="0">
                <a:solidFill>
                  <a:srgbClr val="990000"/>
                </a:solidFill>
                <a:effectLst/>
                <a:latin typeface="SansSerif"/>
              </a:rPr>
              <a:t>NG sind in eine Theorie eingebettet.</a:t>
            </a:r>
            <a:endParaRPr lang="de-DE" sz="1400" dirty="0">
              <a:solidFill>
                <a:srgbClr val="000000"/>
              </a:solidFill>
              <a:effectLst/>
              <a:latin typeface="SansSerif"/>
            </a:endParaRPr>
          </a:p>
        </p:txBody>
      </p:sp>
      <p:sp>
        <p:nvSpPr>
          <p:cNvPr id="8" name="Textfeld 7">
            <a:extLst>
              <a:ext uri="{FF2B5EF4-FFF2-40B4-BE49-F238E27FC236}">
                <a16:creationId xmlns:a16="http://schemas.microsoft.com/office/drawing/2014/main" id="{04EA5593-FC02-460A-B0AB-2A670EF27714}"/>
              </a:ext>
            </a:extLst>
          </p:cNvPr>
          <p:cNvSpPr txBox="1"/>
          <p:nvPr/>
        </p:nvSpPr>
        <p:spPr>
          <a:xfrm>
            <a:off x="407771" y="613578"/>
            <a:ext cx="11281345" cy="1477328"/>
          </a:xfrm>
          <a:prstGeom prst="rect">
            <a:avLst/>
          </a:prstGeom>
          <a:noFill/>
        </p:spPr>
        <p:txBody>
          <a:bodyPr wrap="square">
            <a:spAutoFit/>
          </a:bodyPr>
          <a:lstStyle/>
          <a:p>
            <a:pPr marR="0" lvl="0" algn="just" defTabSz="457200" rtl="0" eaLnBrk="1" fontAlgn="auto" latinLnBrk="0" hangingPunct="1">
              <a:lnSpc>
                <a:spcPct val="100000"/>
              </a:lnSpc>
              <a:spcBef>
                <a:spcPts val="0"/>
              </a:spcBef>
              <a:spcAft>
                <a:spcPts val="0"/>
              </a:spcAft>
              <a:buClrTx/>
              <a:buSzTx/>
              <a:tabLst/>
              <a:defRPr/>
            </a:pPr>
            <a:r>
              <a:rPr kumimoji="0" lang="de-DE" sz="1800" b="0" i="0" u="none" strike="noStrike" kern="1200" cap="none" spc="0" normalizeH="0" baseline="0" noProof="0" dirty="0">
                <a:ln>
                  <a:noFill/>
                </a:ln>
                <a:solidFill>
                  <a:srgbClr val="000000"/>
                </a:solidFill>
                <a:effectLst/>
                <a:uLnTx/>
                <a:uFillTx/>
                <a:latin typeface="Calibri" panose="020F0502020204030204"/>
                <a:ea typeface="+mn-ea"/>
                <a:cs typeface="+mn-cs"/>
              </a:rPr>
              <a:t>Naturgesetze (…) haben noch nie irgendein Geschehen verursacht. Nicht die Gesetze der Bewegung haben die Billardkugel ins Rollen gebracht: Die analysieren diese Bewegung bloß, nachdem irgend etwas anderes (…) für die Bewegung haben. Die Gesetze erzeugen keine Ereignisse: Sie formulieren lediglich das Verhaltensmuster, mit dem jedes Ereignis übereinstimmen </a:t>
            </a:r>
            <a:r>
              <a:rPr kumimoji="0" lang="de-DE" sz="1800" b="0" i="0" u="none" strike="noStrike" kern="1200" cap="none" spc="0" normalizeH="0" baseline="0" noProof="0" dirty="0" err="1">
                <a:ln>
                  <a:noFill/>
                </a:ln>
                <a:solidFill>
                  <a:srgbClr val="000000"/>
                </a:solidFill>
                <a:effectLst/>
                <a:uLnTx/>
                <a:uFillTx/>
                <a:latin typeface="Calibri" panose="020F0502020204030204"/>
                <a:ea typeface="+mn-ea"/>
                <a:cs typeface="+mn-cs"/>
              </a:rPr>
              <a:t>muß</a:t>
            </a:r>
            <a:r>
              <a:rPr kumimoji="0" lang="de-DE" sz="1800" b="0" i="0" u="none" strike="noStrike" kern="1200" cap="none" spc="0" normalizeH="0" baseline="0" noProof="0" dirty="0">
                <a:ln>
                  <a:noFill/>
                </a:ln>
                <a:solidFill>
                  <a:srgbClr val="000000"/>
                </a:solidFill>
                <a:effectLst/>
                <a:uLnTx/>
                <a:uFillTx/>
                <a:latin typeface="Calibri" panose="020F0502020204030204"/>
                <a:ea typeface="+mn-ea"/>
                <a:cs typeface="+mn-cs"/>
              </a:rPr>
              <a:t> - vorausgesetzt, es kann dazu gebracht werden, </a:t>
            </a:r>
            <a:r>
              <a:rPr kumimoji="0" lang="de-DE" sz="1800" b="0" i="0" u="none" strike="noStrike" kern="1200" cap="none" spc="0" normalizeH="0" baseline="0" noProof="0" dirty="0" err="1">
                <a:ln>
                  <a:noFill/>
                </a:ln>
                <a:solidFill>
                  <a:srgbClr val="000000"/>
                </a:solidFill>
                <a:effectLst/>
                <a:uLnTx/>
                <a:uFillTx/>
                <a:latin typeface="Calibri" panose="020F0502020204030204"/>
                <a:ea typeface="+mn-ea"/>
                <a:cs typeface="+mn-cs"/>
              </a:rPr>
              <a:t>daß</a:t>
            </a:r>
            <a:r>
              <a:rPr kumimoji="0" lang="de-DE" sz="1800" b="0" i="0" u="none" strike="noStrike" kern="1200" cap="none" spc="0" normalizeH="0" baseline="0" noProof="0" dirty="0">
                <a:ln>
                  <a:noFill/>
                </a:ln>
                <a:solidFill>
                  <a:srgbClr val="000000"/>
                </a:solidFill>
                <a:effectLst/>
                <a:uLnTx/>
                <a:uFillTx/>
                <a:latin typeface="Calibri" panose="020F0502020204030204"/>
                <a:ea typeface="+mn-ea"/>
                <a:cs typeface="+mn-cs"/>
              </a:rPr>
              <a:t> es sich ereignet - ; (…) </a:t>
            </a:r>
          </a:p>
          <a:p>
            <a:pPr marR="0" lvl="0" algn="just" defTabSz="457200" rtl="0" eaLnBrk="1" fontAlgn="auto" latinLnBrk="0" hangingPunct="1">
              <a:lnSpc>
                <a:spcPct val="100000"/>
              </a:lnSpc>
              <a:spcBef>
                <a:spcPts val="0"/>
              </a:spcBef>
              <a:spcAft>
                <a:spcPts val="0"/>
              </a:spcAft>
              <a:buClrTx/>
              <a:buSzTx/>
              <a:tabLst/>
              <a:defRPr/>
            </a:pPr>
            <a:r>
              <a:rPr lang="de-DE" dirty="0">
                <a:solidFill>
                  <a:srgbClr val="000000"/>
                </a:solidFill>
                <a:latin typeface="Calibri" panose="020F0502020204030204"/>
              </a:rPr>
              <a:t>                                                                                                                                                           </a:t>
            </a:r>
            <a:r>
              <a:rPr kumimoji="0" lang="de-DE" sz="1400" b="0" i="0" u="none" strike="noStrike" kern="1200" cap="none" spc="0" normalizeH="0" baseline="0" noProof="0" dirty="0">
                <a:ln>
                  <a:noFill/>
                </a:ln>
                <a:solidFill>
                  <a:srgbClr val="000000"/>
                </a:solidFill>
                <a:effectLst/>
                <a:uLnTx/>
                <a:uFillTx/>
                <a:latin typeface="Calibri" panose="020F0502020204030204"/>
                <a:ea typeface="+mn-ea"/>
                <a:cs typeface="+mn-cs"/>
              </a:rPr>
              <a:t>(Lewis und Müller-Osenberg 1999, S. 71)</a:t>
            </a:r>
          </a:p>
        </p:txBody>
      </p:sp>
    </p:spTree>
    <p:extLst>
      <p:ext uri="{BB962C8B-B14F-4D97-AF65-F5344CB8AC3E}">
        <p14:creationId xmlns:p14="http://schemas.microsoft.com/office/powerpoint/2010/main" val="3941413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68025F36-50B8-43D0-8C61-CDE91E73F98D}"/>
              </a:ext>
            </a:extLst>
          </p:cNvPr>
          <p:cNvSpPr txBox="1"/>
          <p:nvPr/>
        </p:nvSpPr>
        <p:spPr>
          <a:xfrm>
            <a:off x="116926" y="6411747"/>
            <a:ext cx="3434985" cy="369332"/>
          </a:xfrm>
          <a:prstGeom prst="rect">
            <a:avLst/>
          </a:prstGeom>
          <a:noFill/>
        </p:spPr>
        <p:txBody>
          <a:bodyPr wrap="square" rtlCol="0">
            <a:spAutoFit/>
          </a:bodyPr>
          <a:lstStyle/>
          <a:p>
            <a:r>
              <a:rPr lang="de-DE" dirty="0"/>
              <a:t>Dipl. Theol. Thomas Cavelius, M.A.</a:t>
            </a:r>
          </a:p>
        </p:txBody>
      </p:sp>
      <p:sp>
        <p:nvSpPr>
          <p:cNvPr id="3" name="Textfeld 2">
            <a:extLst>
              <a:ext uri="{FF2B5EF4-FFF2-40B4-BE49-F238E27FC236}">
                <a16:creationId xmlns:a16="http://schemas.microsoft.com/office/drawing/2014/main" id="{FB583ABF-731A-4978-A94B-4DE46021BCC6}"/>
              </a:ext>
            </a:extLst>
          </p:cNvPr>
          <p:cNvSpPr txBox="1"/>
          <p:nvPr/>
        </p:nvSpPr>
        <p:spPr>
          <a:xfrm>
            <a:off x="407772" y="173681"/>
            <a:ext cx="9045147" cy="523220"/>
          </a:xfrm>
          <a:prstGeom prst="rect">
            <a:avLst/>
          </a:prstGeom>
          <a:noFill/>
        </p:spPr>
        <p:txBody>
          <a:bodyPr wrap="square" rtlCol="0">
            <a:spAutoFit/>
          </a:bodyPr>
          <a:lstStyle/>
          <a:p>
            <a:r>
              <a:rPr lang="de-DE" sz="2800" dirty="0"/>
              <a:t>Was ist ein Naturgesetz? – zwei unterschiedliche Vertreter</a:t>
            </a:r>
          </a:p>
        </p:txBody>
      </p:sp>
      <p:sp>
        <p:nvSpPr>
          <p:cNvPr id="5" name="Textfeld 4">
            <a:extLst>
              <a:ext uri="{FF2B5EF4-FFF2-40B4-BE49-F238E27FC236}">
                <a16:creationId xmlns:a16="http://schemas.microsoft.com/office/drawing/2014/main" id="{A77D8BC0-CA0A-42AC-92FF-BA1A66657597}"/>
              </a:ext>
            </a:extLst>
          </p:cNvPr>
          <p:cNvSpPr txBox="1"/>
          <p:nvPr/>
        </p:nvSpPr>
        <p:spPr>
          <a:xfrm>
            <a:off x="630194" y="1082235"/>
            <a:ext cx="11198310" cy="3724096"/>
          </a:xfrm>
          <a:prstGeom prst="rect">
            <a:avLst/>
          </a:prstGeom>
          <a:noFill/>
        </p:spPr>
        <p:txBody>
          <a:bodyPr wrap="square">
            <a:spAutoFit/>
          </a:bodyPr>
          <a:lstStyle/>
          <a:p>
            <a:pPr marL="0" marR="0">
              <a:spcBef>
                <a:spcPts val="0"/>
              </a:spcBef>
              <a:spcAft>
                <a:spcPts val="0"/>
              </a:spcAft>
            </a:pPr>
            <a:r>
              <a:rPr lang="de-DE" sz="1000" dirty="0">
                <a:solidFill>
                  <a:srgbClr val="000000"/>
                </a:solidFill>
                <a:effectLst/>
                <a:latin typeface="SansSerif"/>
              </a:rPr>
              <a:t> </a:t>
            </a:r>
            <a:endParaRPr lang="de-DE" sz="1000" dirty="0">
              <a:solidFill>
                <a:srgbClr val="000000"/>
              </a:solidFill>
              <a:latin typeface="SansSerif"/>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e-DE" sz="2000" dirty="0">
                <a:solidFill>
                  <a:srgbClr val="990000"/>
                </a:solidFill>
                <a:effectLst/>
                <a:latin typeface="Times New Roman" panose="02020603050405020304" pitchFamily="18" charset="0"/>
                <a:cs typeface="Times New Roman" panose="02020603050405020304" pitchFamily="18" charset="0"/>
              </a:rPr>
              <a:t>Naturgesetze sind Regelmäßigkeiten</a:t>
            </a:r>
            <a:r>
              <a:rPr lang="de-DE" sz="2000" dirty="0">
                <a:solidFill>
                  <a:srgbClr val="000000"/>
                </a:solidFill>
                <a:effectLst/>
                <a:latin typeface="Times New Roman" panose="02020603050405020304" pitchFamily="18" charset="0"/>
                <a:cs typeface="Times New Roman" panose="02020603050405020304" pitchFamily="18" charset="0"/>
              </a:rPr>
              <a:t>                                        </a:t>
            </a:r>
            <a:r>
              <a:rPr kumimoji="0" lang="de-DE" sz="2000" b="0" i="0" u="none" strike="noStrike" kern="1200" cap="none" spc="0" normalizeH="0" baseline="0" noProof="0" dirty="0">
                <a:ln>
                  <a:noFill/>
                </a:ln>
                <a:solidFill>
                  <a:srgbClr val="990000"/>
                </a:solidFill>
                <a:effectLst/>
                <a:uLnTx/>
                <a:uFillTx/>
                <a:latin typeface="Times New Roman" panose="02020603050405020304" pitchFamily="18" charset="0"/>
                <a:ea typeface="+mn-ea"/>
                <a:cs typeface="Times New Roman" panose="02020603050405020304" pitchFamily="18" charset="0"/>
              </a:rPr>
              <a:t>Naturgesetze sind Notwendigkeiten</a:t>
            </a:r>
            <a:r>
              <a:rPr kumimoji="0" lang="de-DE"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p>
          <a:p>
            <a:pPr marL="0" marR="0">
              <a:spcBef>
                <a:spcPts val="0"/>
              </a:spcBef>
              <a:spcAft>
                <a:spcPts val="0"/>
              </a:spcAft>
            </a:pPr>
            <a:r>
              <a:rPr lang="de-DE" sz="1600" dirty="0">
                <a:solidFill>
                  <a:srgbClr val="111111"/>
                </a:solidFill>
                <a:effectLst/>
                <a:latin typeface="Times New Roman" panose="02020603050405020304" pitchFamily="18" charset="0"/>
                <a:cs typeface="Times New Roman" panose="02020603050405020304" pitchFamily="18" charset="0"/>
              </a:rPr>
              <a:t>NG sind nicht physikalisch notwendig.                                                             Es gibt eine physikalische Notwendigkeit in der Natur.</a:t>
            </a:r>
          </a:p>
          <a:p>
            <a:pPr marR="0" lvl="1">
              <a:spcBef>
                <a:spcPts val="0"/>
              </a:spcBef>
              <a:spcAft>
                <a:spcPts val="0"/>
              </a:spcAft>
            </a:pPr>
            <a:endParaRPr lang="de-DE" sz="2000" dirty="0">
              <a:solidFill>
                <a:srgbClr val="111111"/>
              </a:solidFill>
              <a:latin typeface="Times New Roman" panose="02020603050405020304" pitchFamily="18" charset="0"/>
              <a:cs typeface="Times New Roman" panose="02020603050405020304" pitchFamily="18" charset="0"/>
            </a:endParaRPr>
          </a:p>
          <a:p>
            <a:pPr marR="0" lvl="1">
              <a:spcBef>
                <a:spcPts val="0"/>
              </a:spcBef>
              <a:spcAft>
                <a:spcPts val="0"/>
              </a:spcAft>
            </a:pPr>
            <a:endParaRPr lang="de-DE" sz="2000" dirty="0">
              <a:solidFill>
                <a:srgbClr val="111111"/>
              </a:solidFill>
              <a:latin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endParaRPr lang="de-DE" sz="2000" dirty="0">
              <a:solidFill>
                <a:srgbClr val="000000"/>
              </a:solidFill>
              <a:effectLst/>
              <a:latin typeface="Times New Roman" panose="02020603050405020304" pitchFamily="18" charset="0"/>
              <a:cs typeface="Times New Roman" panose="02020603050405020304" pitchFamily="18" charset="0"/>
            </a:endParaRPr>
          </a:p>
          <a:p>
            <a:pPr marR="0" lvl="1">
              <a:spcBef>
                <a:spcPts val="0"/>
              </a:spcBef>
              <a:spcAft>
                <a:spcPts val="0"/>
              </a:spcAft>
            </a:pPr>
            <a:endParaRPr lang="de-DE" sz="2000" dirty="0">
              <a:solidFill>
                <a:srgbClr val="000000"/>
              </a:solidFill>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de-DE" sz="2000" dirty="0">
                <a:solidFill>
                  <a:srgbClr val="99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de-DE" sz="2000" dirty="0">
                <a:solidFill>
                  <a:srgbClr val="990000"/>
                </a:solidFill>
                <a:effectLst/>
                <a:latin typeface="Times New Roman" panose="02020603050405020304" pitchFamily="18" charset="0"/>
                <a:cs typeface="Times New Roman" panose="02020603050405020304" pitchFamily="18" charset="0"/>
              </a:rPr>
              <a:t>NG haben fünf Eigenschaften, die von beiden Gruppen vertreten werden.</a:t>
            </a:r>
            <a:r>
              <a:rPr lang="de-DE" sz="2000" dirty="0">
                <a:solidFill>
                  <a:srgbClr val="000000"/>
                </a:solidFill>
                <a:effectLst/>
                <a:latin typeface="Times New Roman" panose="02020603050405020304" pitchFamily="18" charset="0"/>
                <a:cs typeface="Times New Roman" panose="02020603050405020304" pitchFamily="18" charset="0"/>
              </a:rPr>
              <a:t> </a:t>
            </a:r>
          </a:p>
          <a:p>
            <a:pPr marL="742950" marR="0" lvl="1" indent="-285750">
              <a:spcBef>
                <a:spcPts val="0"/>
              </a:spcBef>
              <a:spcAft>
                <a:spcPts val="0"/>
              </a:spcAft>
              <a:buFont typeface="Arial" panose="020B0604020202020204" pitchFamily="34" charset="0"/>
              <a:buChar char="•"/>
            </a:pPr>
            <a:r>
              <a:rPr lang="de-DE" dirty="0" err="1">
                <a:solidFill>
                  <a:srgbClr val="111111"/>
                </a:solidFill>
                <a:effectLst/>
                <a:latin typeface="Times New Roman" panose="02020603050405020304" pitchFamily="18" charset="0"/>
                <a:cs typeface="Times New Roman" panose="02020603050405020304" pitchFamily="18" charset="0"/>
              </a:rPr>
              <a:t>factual</a:t>
            </a:r>
            <a:r>
              <a:rPr lang="de-DE" dirty="0">
                <a:solidFill>
                  <a:srgbClr val="111111"/>
                </a:solidFill>
                <a:effectLst/>
                <a:latin typeface="Times New Roman" panose="02020603050405020304" pitchFamily="18" charset="0"/>
                <a:cs typeface="Times New Roman" panose="02020603050405020304" pitchFamily="18" charset="0"/>
              </a:rPr>
              <a:t> </a:t>
            </a:r>
            <a:r>
              <a:rPr lang="de-DE" dirty="0" err="1">
                <a:solidFill>
                  <a:srgbClr val="111111"/>
                </a:solidFill>
                <a:effectLst/>
                <a:latin typeface="Times New Roman" panose="02020603050405020304" pitchFamily="18" charset="0"/>
                <a:cs typeface="Times New Roman" panose="02020603050405020304" pitchFamily="18" charset="0"/>
              </a:rPr>
              <a:t>truth</a:t>
            </a:r>
            <a:endParaRPr lang="de-DE" dirty="0">
              <a:solidFill>
                <a:srgbClr val="000000"/>
              </a:solidFill>
              <a:effectLst/>
              <a:latin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r>
              <a:rPr lang="de-DE" dirty="0" err="1">
                <a:solidFill>
                  <a:srgbClr val="111111"/>
                </a:solidFill>
                <a:effectLst/>
                <a:latin typeface="Times New Roman" panose="02020603050405020304" pitchFamily="18" charset="0"/>
                <a:cs typeface="Times New Roman" panose="02020603050405020304" pitchFamily="18" charset="0"/>
              </a:rPr>
              <a:t>true</a:t>
            </a:r>
            <a:r>
              <a:rPr lang="de-DE" dirty="0">
                <a:solidFill>
                  <a:srgbClr val="111111"/>
                </a:solidFill>
                <a:effectLst/>
                <a:latin typeface="Times New Roman" panose="02020603050405020304" pitchFamily="18" charset="0"/>
                <a:cs typeface="Times New Roman" panose="02020603050405020304" pitchFamily="18" charset="0"/>
              </a:rPr>
              <a:t> </a:t>
            </a:r>
            <a:r>
              <a:rPr lang="de-DE" dirty="0" err="1">
                <a:solidFill>
                  <a:srgbClr val="111111"/>
                </a:solidFill>
                <a:effectLst/>
                <a:latin typeface="Times New Roman" panose="02020603050405020304" pitchFamily="18" charset="0"/>
                <a:cs typeface="Times New Roman" panose="02020603050405020304" pitchFamily="18" charset="0"/>
              </a:rPr>
              <a:t>for</a:t>
            </a:r>
            <a:r>
              <a:rPr lang="de-DE" dirty="0">
                <a:solidFill>
                  <a:srgbClr val="111111"/>
                </a:solidFill>
                <a:effectLst/>
                <a:latin typeface="Times New Roman" panose="02020603050405020304" pitchFamily="18" charset="0"/>
                <a:cs typeface="Times New Roman" panose="02020603050405020304" pitchFamily="18" charset="0"/>
              </a:rPr>
              <a:t> </a:t>
            </a:r>
            <a:r>
              <a:rPr lang="de-DE" dirty="0" err="1">
                <a:solidFill>
                  <a:srgbClr val="111111"/>
                </a:solidFill>
                <a:effectLst/>
                <a:latin typeface="Times New Roman" panose="02020603050405020304" pitchFamily="18" charset="0"/>
                <a:cs typeface="Times New Roman" panose="02020603050405020304" pitchFamily="18" charset="0"/>
              </a:rPr>
              <a:t>every</a:t>
            </a:r>
            <a:r>
              <a:rPr lang="de-DE" dirty="0">
                <a:solidFill>
                  <a:srgbClr val="111111"/>
                </a:solidFill>
                <a:effectLst/>
                <a:latin typeface="Times New Roman" panose="02020603050405020304" pitchFamily="18" charset="0"/>
                <a:cs typeface="Times New Roman" panose="02020603050405020304" pitchFamily="18" charset="0"/>
              </a:rPr>
              <a:t> time and </a:t>
            </a:r>
            <a:r>
              <a:rPr lang="de-DE" dirty="0" err="1">
                <a:solidFill>
                  <a:srgbClr val="111111"/>
                </a:solidFill>
                <a:effectLst/>
                <a:latin typeface="Times New Roman" panose="02020603050405020304" pitchFamily="18" charset="0"/>
                <a:cs typeface="Times New Roman" panose="02020603050405020304" pitchFamily="18" charset="0"/>
              </a:rPr>
              <a:t>place</a:t>
            </a:r>
            <a:r>
              <a:rPr lang="de-DE" dirty="0">
                <a:solidFill>
                  <a:srgbClr val="111111"/>
                </a:solidFill>
                <a:effectLst/>
                <a:latin typeface="Times New Roman" panose="02020603050405020304" pitchFamily="18" charset="0"/>
                <a:cs typeface="Times New Roman" panose="02020603050405020304" pitchFamily="18" charset="0"/>
              </a:rPr>
              <a:t> in </a:t>
            </a:r>
            <a:r>
              <a:rPr lang="de-DE" dirty="0" err="1">
                <a:solidFill>
                  <a:srgbClr val="111111"/>
                </a:solidFill>
                <a:effectLst/>
                <a:latin typeface="Times New Roman" panose="02020603050405020304" pitchFamily="18" charset="0"/>
                <a:cs typeface="Times New Roman" panose="02020603050405020304" pitchFamily="18" charset="0"/>
              </a:rPr>
              <a:t>universe</a:t>
            </a:r>
            <a:endParaRPr lang="de-DE" dirty="0">
              <a:solidFill>
                <a:srgbClr val="000000"/>
              </a:solidFill>
              <a:effectLst/>
              <a:latin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r>
              <a:rPr lang="de-DE" dirty="0" err="1">
                <a:solidFill>
                  <a:srgbClr val="111111"/>
                </a:solidFill>
                <a:effectLst/>
                <a:latin typeface="Times New Roman" panose="02020603050405020304" pitchFamily="18" charset="0"/>
                <a:cs typeface="Times New Roman" panose="02020603050405020304" pitchFamily="18" charset="0"/>
              </a:rPr>
              <a:t>contain</a:t>
            </a:r>
            <a:r>
              <a:rPr lang="de-DE" dirty="0">
                <a:solidFill>
                  <a:srgbClr val="111111"/>
                </a:solidFill>
                <a:effectLst/>
                <a:latin typeface="Times New Roman" panose="02020603050405020304" pitchFamily="18" charset="0"/>
                <a:cs typeface="Times New Roman" panose="02020603050405020304" pitchFamily="18" charset="0"/>
              </a:rPr>
              <a:t> </a:t>
            </a:r>
            <a:r>
              <a:rPr lang="de-DE" dirty="0" err="1">
                <a:solidFill>
                  <a:srgbClr val="111111"/>
                </a:solidFill>
                <a:effectLst/>
                <a:latin typeface="Times New Roman" panose="02020603050405020304" pitchFamily="18" charset="0"/>
                <a:cs typeface="Times New Roman" panose="02020603050405020304" pitchFamily="18" charset="0"/>
              </a:rPr>
              <a:t>no</a:t>
            </a:r>
            <a:r>
              <a:rPr lang="de-DE" dirty="0">
                <a:solidFill>
                  <a:srgbClr val="111111"/>
                </a:solidFill>
                <a:effectLst/>
                <a:latin typeface="Times New Roman" panose="02020603050405020304" pitchFamily="18" charset="0"/>
                <a:cs typeface="Times New Roman" panose="02020603050405020304" pitchFamily="18" charset="0"/>
              </a:rPr>
              <a:t> proper </a:t>
            </a:r>
            <a:r>
              <a:rPr lang="de-DE" dirty="0" err="1">
                <a:solidFill>
                  <a:srgbClr val="111111"/>
                </a:solidFill>
                <a:effectLst/>
                <a:latin typeface="Times New Roman" panose="02020603050405020304" pitchFamily="18" charset="0"/>
                <a:cs typeface="Times New Roman" panose="02020603050405020304" pitchFamily="18" charset="0"/>
              </a:rPr>
              <a:t>names</a:t>
            </a:r>
            <a:endParaRPr lang="de-DE" dirty="0">
              <a:solidFill>
                <a:srgbClr val="000000"/>
              </a:solidFill>
              <a:effectLst/>
              <a:latin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r>
              <a:rPr lang="de-DE" dirty="0">
                <a:solidFill>
                  <a:srgbClr val="111111"/>
                </a:solidFill>
                <a:effectLst/>
                <a:latin typeface="Times New Roman" panose="02020603050405020304" pitchFamily="18" charset="0"/>
                <a:cs typeface="Times New Roman" panose="02020603050405020304" pitchFamily="18" charset="0"/>
              </a:rPr>
              <a:t>universal </a:t>
            </a:r>
            <a:r>
              <a:rPr lang="de-DE" dirty="0" err="1">
                <a:solidFill>
                  <a:srgbClr val="111111"/>
                </a:solidFill>
                <a:effectLst/>
                <a:latin typeface="Times New Roman" panose="02020603050405020304" pitchFamily="18" charset="0"/>
                <a:cs typeface="Times New Roman" panose="02020603050405020304" pitchFamily="18" charset="0"/>
              </a:rPr>
              <a:t>or</a:t>
            </a:r>
            <a:r>
              <a:rPr lang="de-DE" dirty="0">
                <a:solidFill>
                  <a:srgbClr val="111111"/>
                </a:solidFill>
                <a:effectLst/>
                <a:latin typeface="Times New Roman" panose="02020603050405020304" pitchFamily="18" charset="0"/>
                <a:cs typeface="Times New Roman" panose="02020603050405020304" pitchFamily="18" charset="0"/>
              </a:rPr>
              <a:t> </a:t>
            </a:r>
            <a:r>
              <a:rPr lang="de-DE" dirty="0" err="1">
                <a:solidFill>
                  <a:srgbClr val="111111"/>
                </a:solidFill>
                <a:effectLst/>
                <a:latin typeface="Times New Roman" panose="02020603050405020304" pitchFamily="18" charset="0"/>
                <a:cs typeface="Times New Roman" panose="02020603050405020304" pitchFamily="18" charset="0"/>
              </a:rPr>
              <a:t>statistical</a:t>
            </a:r>
            <a:r>
              <a:rPr lang="de-DE" dirty="0">
                <a:solidFill>
                  <a:srgbClr val="111111"/>
                </a:solidFill>
                <a:effectLst/>
                <a:latin typeface="Times New Roman" panose="02020603050405020304" pitchFamily="18" charset="0"/>
                <a:cs typeface="Times New Roman" panose="02020603050405020304" pitchFamily="18" charset="0"/>
              </a:rPr>
              <a:t> </a:t>
            </a:r>
            <a:r>
              <a:rPr lang="de-DE" dirty="0" err="1">
                <a:solidFill>
                  <a:srgbClr val="111111"/>
                </a:solidFill>
                <a:effectLst/>
                <a:latin typeface="Times New Roman" panose="02020603050405020304" pitchFamily="18" charset="0"/>
                <a:cs typeface="Times New Roman" panose="02020603050405020304" pitchFamily="18" charset="0"/>
              </a:rPr>
              <a:t>claims</a:t>
            </a:r>
            <a:endParaRPr lang="de-DE" dirty="0">
              <a:solidFill>
                <a:srgbClr val="000000"/>
              </a:solidFill>
              <a:effectLst/>
              <a:latin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r>
              <a:rPr lang="de-DE" dirty="0" err="1">
                <a:solidFill>
                  <a:srgbClr val="111111"/>
                </a:solidFill>
                <a:effectLst/>
                <a:latin typeface="Times New Roman" panose="02020603050405020304" pitchFamily="18" charset="0"/>
                <a:cs typeface="Times New Roman" panose="02020603050405020304" pitchFamily="18" charset="0"/>
              </a:rPr>
              <a:t>conditional</a:t>
            </a:r>
            <a:r>
              <a:rPr lang="de-DE" dirty="0">
                <a:solidFill>
                  <a:srgbClr val="111111"/>
                </a:solidFill>
                <a:effectLst/>
                <a:latin typeface="Times New Roman" panose="02020603050405020304" pitchFamily="18" charset="0"/>
                <a:cs typeface="Times New Roman" panose="02020603050405020304" pitchFamily="18" charset="0"/>
              </a:rPr>
              <a:t> </a:t>
            </a:r>
            <a:r>
              <a:rPr lang="de-DE" dirty="0" err="1">
                <a:solidFill>
                  <a:srgbClr val="111111"/>
                </a:solidFill>
                <a:effectLst/>
                <a:latin typeface="Times New Roman" panose="02020603050405020304" pitchFamily="18" charset="0"/>
                <a:cs typeface="Times New Roman" panose="02020603050405020304" pitchFamily="18" charset="0"/>
              </a:rPr>
              <a:t>claims</a:t>
            </a:r>
            <a:r>
              <a:rPr lang="de-DE" dirty="0">
                <a:solidFill>
                  <a:srgbClr val="111111"/>
                </a:solidFill>
                <a:effectLst/>
                <a:latin typeface="Times New Roman" panose="02020603050405020304" pitchFamily="18" charset="0"/>
                <a:cs typeface="Times New Roman" panose="02020603050405020304" pitchFamily="18" charset="0"/>
              </a:rPr>
              <a:t> not </a:t>
            </a:r>
            <a:r>
              <a:rPr lang="de-DE" dirty="0" err="1">
                <a:solidFill>
                  <a:srgbClr val="111111"/>
                </a:solidFill>
                <a:effectLst/>
                <a:latin typeface="Times New Roman" panose="02020603050405020304" pitchFamily="18" charset="0"/>
                <a:cs typeface="Times New Roman" panose="02020603050405020304" pitchFamily="18" charset="0"/>
              </a:rPr>
              <a:t>categorical</a:t>
            </a:r>
            <a:r>
              <a:rPr lang="de-DE" dirty="0">
                <a:solidFill>
                  <a:srgbClr val="111111"/>
                </a:solidFill>
                <a:effectLst/>
                <a:latin typeface="Times New Roman" panose="02020603050405020304" pitchFamily="18" charset="0"/>
                <a:cs typeface="Times New Roman" panose="02020603050405020304" pitchFamily="18" charset="0"/>
              </a:rPr>
              <a:t> </a:t>
            </a:r>
            <a:r>
              <a:rPr lang="de-DE" dirty="0" err="1">
                <a:solidFill>
                  <a:srgbClr val="111111"/>
                </a:solidFill>
                <a:effectLst/>
                <a:latin typeface="Times New Roman" panose="02020603050405020304" pitchFamily="18" charset="0"/>
                <a:cs typeface="Times New Roman" panose="02020603050405020304" pitchFamily="18" charset="0"/>
              </a:rPr>
              <a:t>ones</a:t>
            </a:r>
            <a:endParaRPr lang="de-DE" dirty="0">
              <a:solidFill>
                <a:srgbClr val="000000"/>
              </a:solidFill>
              <a:effectLst/>
              <a:latin typeface="Times New Roman" panose="02020603050405020304" pitchFamily="18" charset="0"/>
              <a:cs typeface="Times New Roman" panose="02020603050405020304" pitchFamily="18" charset="0"/>
            </a:endParaRPr>
          </a:p>
        </p:txBody>
      </p:sp>
      <p:sp>
        <p:nvSpPr>
          <p:cNvPr id="2" name="Pfeil: nach links und rechts 1">
            <a:extLst>
              <a:ext uri="{FF2B5EF4-FFF2-40B4-BE49-F238E27FC236}">
                <a16:creationId xmlns:a16="http://schemas.microsoft.com/office/drawing/2014/main" id="{81CAC02F-8B0B-45C4-A719-74627D3DC72A}"/>
              </a:ext>
            </a:extLst>
          </p:cNvPr>
          <p:cNvSpPr/>
          <p:nvPr/>
        </p:nvSpPr>
        <p:spPr>
          <a:xfrm>
            <a:off x="4720282" y="1421028"/>
            <a:ext cx="1952368" cy="345990"/>
          </a:xfrm>
          <a:prstGeom prst="lef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de-DE"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881266742"/>
      </p:ext>
    </p:extLst>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Rückblick</Template>
  <TotalTime>0</TotalTime>
  <Words>2853</Words>
  <Application>Microsoft Office PowerPoint</Application>
  <PresentationFormat>Breitbild</PresentationFormat>
  <Paragraphs>223</Paragraphs>
  <Slides>18</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18</vt:i4>
      </vt:variant>
    </vt:vector>
  </HeadingPairs>
  <TitlesOfParts>
    <vt:vector size="27" baseType="lpstr">
      <vt:lpstr>Arial</vt:lpstr>
      <vt:lpstr>Calibri</vt:lpstr>
      <vt:lpstr>Calibri Light</vt:lpstr>
      <vt:lpstr>Cambria Math</vt:lpstr>
      <vt:lpstr>SansSerif</vt:lpstr>
      <vt:lpstr>Segoe UI Symbol</vt:lpstr>
      <vt:lpstr>Times New Roman</vt:lpstr>
      <vt:lpstr>Wingdings</vt:lpstr>
      <vt:lpstr>Rückblick</vt:lpstr>
      <vt:lpstr> Wie muss die Welt beschaffen sein, wenn Wunder existieren?  Zur Metaphysik der Wunder.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Wunder – Evidenz für die Existenz der Ewigkeit…?</dc:title>
  <dc:creator>Thomas Cavelius</dc:creator>
  <cp:lastModifiedBy>Thomas Cavelius</cp:lastModifiedBy>
  <cp:revision>55</cp:revision>
  <dcterms:created xsi:type="dcterms:W3CDTF">2020-08-05T10:48:59Z</dcterms:created>
  <dcterms:modified xsi:type="dcterms:W3CDTF">2021-01-29T09:26:27Z</dcterms:modified>
</cp:coreProperties>
</file>